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28"/>
  </p:notesMasterIdLst>
  <p:handoutMasterIdLst>
    <p:handoutMasterId r:id="rId29"/>
  </p:handoutMasterIdLst>
  <p:sldIdLst>
    <p:sldId id="256" r:id="rId3"/>
    <p:sldId id="257" r:id="rId4"/>
    <p:sldId id="291" r:id="rId5"/>
    <p:sldId id="288" r:id="rId6"/>
    <p:sldId id="280" r:id="rId7"/>
    <p:sldId id="282" r:id="rId8"/>
    <p:sldId id="258" r:id="rId9"/>
    <p:sldId id="287" r:id="rId10"/>
    <p:sldId id="286" r:id="rId11"/>
    <p:sldId id="276" r:id="rId12"/>
    <p:sldId id="285" r:id="rId13"/>
    <p:sldId id="261" r:id="rId14"/>
    <p:sldId id="277" r:id="rId15"/>
    <p:sldId id="278" r:id="rId16"/>
    <p:sldId id="290" r:id="rId17"/>
    <p:sldId id="279" r:id="rId18"/>
    <p:sldId id="262" r:id="rId19"/>
    <p:sldId id="264" r:id="rId20"/>
    <p:sldId id="265" r:id="rId21"/>
    <p:sldId id="292" r:id="rId22"/>
    <p:sldId id="263" r:id="rId23"/>
    <p:sldId id="269" r:id="rId24"/>
    <p:sldId id="268" r:id="rId25"/>
    <p:sldId id="267" r:id="rId26"/>
    <p:sldId id="260" r:id="rId27"/>
  </p:sldIdLst>
  <p:sldSz cx="9144000" cy="6858000" type="screen4x3"/>
  <p:notesSz cx="9271000" cy="6946900"/>
  <p:defaultTextStyle>
    <a:defPPr>
      <a:defRPr lang="en-GB"/>
    </a:defPPr>
    <a:lvl1pPr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Microsoft YaHei" pitchFamily="34" charset="-122"/>
        <a:cs typeface="+mn-cs"/>
      </a:defRPr>
    </a:lvl1pPr>
    <a:lvl2pPr marL="742950" indent="-28575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Microsoft YaHei" pitchFamily="34" charset="-122"/>
        <a:cs typeface="+mn-cs"/>
      </a:defRPr>
    </a:lvl2pPr>
    <a:lvl3pPr marL="11430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Microsoft YaHei" pitchFamily="34" charset="-122"/>
        <a:cs typeface="+mn-cs"/>
      </a:defRPr>
    </a:lvl3pPr>
    <a:lvl4pPr marL="16002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Microsoft YaHei" pitchFamily="34" charset="-122"/>
        <a:cs typeface="+mn-cs"/>
      </a:defRPr>
    </a:lvl4pPr>
    <a:lvl5pPr marL="2057400" indent="-228600" algn="l" defTabSz="457200"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Microsoft YaHei" pitchFamily="34" charset="-122"/>
        <a:cs typeface="+mn-cs"/>
      </a:defRPr>
    </a:lvl5pPr>
    <a:lvl6pPr marL="2286000" algn="l" defTabSz="914400" rtl="0" eaLnBrk="1" latinLnBrk="0" hangingPunct="1">
      <a:defRPr kern="1200">
        <a:solidFill>
          <a:schemeClr val="tx1"/>
        </a:solidFill>
        <a:latin typeface="Arial" charset="0"/>
        <a:ea typeface="Microsoft YaHei" pitchFamily="34" charset="-122"/>
        <a:cs typeface="+mn-cs"/>
      </a:defRPr>
    </a:lvl6pPr>
    <a:lvl7pPr marL="2743200" algn="l" defTabSz="914400" rtl="0" eaLnBrk="1" latinLnBrk="0" hangingPunct="1">
      <a:defRPr kern="1200">
        <a:solidFill>
          <a:schemeClr val="tx1"/>
        </a:solidFill>
        <a:latin typeface="Arial" charset="0"/>
        <a:ea typeface="Microsoft YaHei" pitchFamily="34" charset="-122"/>
        <a:cs typeface="+mn-cs"/>
      </a:defRPr>
    </a:lvl7pPr>
    <a:lvl8pPr marL="3200400" algn="l" defTabSz="914400" rtl="0" eaLnBrk="1" latinLnBrk="0" hangingPunct="1">
      <a:defRPr kern="1200">
        <a:solidFill>
          <a:schemeClr val="tx1"/>
        </a:solidFill>
        <a:latin typeface="Arial" charset="0"/>
        <a:ea typeface="Microsoft YaHei" pitchFamily="34" charset="-122"/>
        <a:cs typeface="+mn-cs"/>
      </a:defRPr>
    </a:lvl8pPr>
    <a:lvl9pPr marL="3657600" algn="l" defTabSz="914400" rtl="0" eaLnBrk="1" latinLnBrk="0" hangingPunct="1">
      <a:defRPr kern="1200">
        <a:solidFill>
          <a:schemeClr val="tx1"/>
        </a:solidFill>
        <a:latin typeface="Arial" charset="0"/>
        <a:ea typeface="Microsoft YaHei"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37" userDrawn="1">
          <p15:clr>
            <a:srgbClr val="A4A3A4"/>
          </p15:clr>
        </p15:guide>
        <p15:guide id="2" pos="283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ona" initials="F"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2373E4-DD5C-4124-A28E-E64F89E96952}" v="33" dt="2024-10-09T14:03:40.6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205" autoAdjust="0"/>
    <p:restoredTop sz="96106" autoAdjust="0"/>
  </p:normalViewPr>
  <p:slideViewPr>
    <p:cSldViewPr>
      <p:cViewPr varScale="1">
        <p:scale>
          <a:sx n="106" d="100"/>
          <a:sy n="106" d="100"/>
        </p:scale>
        <p:origin x="828" y="114"/>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137"/>
        <p:guide pos="283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36"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 Id="rId35" Type="http://schemas.microsoft.com/office/2016/11/relationships/changesInfo" Target="changesInfos/changesInfo1.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rry Foley" userId="57f9b25487dbc4b1" providerId="LiveId" clId="{0E2373E4-DD5C-4124-A28E-E64F89E96952}"/>
    <pc:docChg chg="undo redo custSel addSld delSld modSld sldOrd">
      <pc:chgData name="Terry Foley" userId="57f9b25487dbc4b1" providerId="LiveId" clId="{0E2373E4-DD5C-4124-A28E-E64F89E96952}" dt="2024-10-10T12:29:54.778" v="4454" actId="20577"/>
      <pc:docMkLst>
        <pc:docMk/>
      </pc:docMkLst>
      <pc:sldChg chg="modSp mod">
        <pc:chgData name="Terry Foley" userId="57f9b25487dbc4b1" providerId="LiveId" clId="{0E2373E4-DD5C-4124-A28E-E64F89E96952}" dt="2024-09-27T12:00:10.893" v="25" actId="20577"/>
        <pc:sldMkLst>
          <pc:docMk/>
          <pc:sldMk cId="0" sldId="256"/>
        </pc:sldMkLst>
        <pc:spChg chg="mod">
          <ac:chgData name="Terry Foley" userId="57f9b25487dbc4b1" providerId="LiveId" clId="{0E2373E4-DD5C-4124-A28E-E64F89E96952}" dt="2024-09-27T12:00:10.893" v="25" actId="20577"/>
          <ac:spMkLst>
            <pc:docMk/>
            <pc:sldMk cId="0" sldId="256"/>
            <ac:spMk id="3074" creationId="{00000000-0000-0000-0000-000000000000}"/>
          </ac:spMkLst>
        </pc:spChg>
      </pc:sldChg>
      <pc:sldChg chg="modSp mod">
        <pc:chgData name="Terry Foley" userId="57f9b25487dbc4b1" providerId="LiveId" clId="{0E2373E4-DD5C-4124-A28E-E64F89E96952}" dt="2024-10-09T13:35:57.061" v="3652" actId="115"/>
        <pc:sldMkLst>
          <pc:docMk/>
          <pc:sldMk cId="0" sldId="258"/>
        </pc:sldMkLst>
        <pc:spChg chg="mod">
          <ac:chgData name="Terry Foley" userId="57f9b25487dbc4b1" providerId="LiveId" clId="{0E2373E4-DD5C-4124-A28E-E64F89E96952}" dt="2024-10-07T16:42:42.110" v="2500" actId="20577"/>
          <ac:spMkLst>
            <pc:docMk/>
            <pc:sldMk cId="0" sldId="258"/>
            <ac:spMk id="5122" creationId="{00000000-0000-0000-0000-000000000000}"/>
          </ac:spMkLst>
        </pc:spChg>
        <pc:spChg chg="mod">
          <ac:chgData name="Terry Foley" userId="57f9b25487dbc4b1" providerId="LiveId" clId="{0E2373E4-DD5C-4124-A28E-E64F89E96952}" dt="2024-10-09T13:35:57.061" v="3652" actId="115"/>
          <ac:spMkLst>
            <pc:docMk/>
            <pc:sldMk cId="0" sldId="258"/>
            <ac:spMk id="5123" creationId="{00000000-0000-0000-0000-000000000000}"/>
          </ac:spMkLst>
        </pc:spChg>
      </pc:sldChg>
      <pc:sldChg chg="modSp mod ord">
        <pc:chgData name="Terry Foley" userId="57f9b25487dbc4b1" providerId="LiveId" clId="{0E2373E4-DD5C-4124-A28E-E64F89E96952}" dt="2024-09-30T22:17:54.081" v="1227" actId="20577"/>
        <pc:sldMkLst>
          <pc:docMk/>
          <pc:sldMk cId="0" sldId="260"/>
        </pc:sldMkLst>
        <pc:spChg chg="mod">
          <ac:chgData name="Terry Foley" userId="57f9b25487dbc4b1" providerId="LiveId" clId="{0E2373E4-DD5C-4124-A28E-E64F89E96952}" dt="2024-09-30T22:17:54.081" v="1227" actId="20577"/>
          <ac:spMkLst>
            <pc:docMk/>
            <pc:sldMk cId="0" sldId="260"/>
            <ac:spMk id="8193" creationId="{00000000-0000-0000-0000-000000000000}"/>
          </ac:spMkLst>
        </pc:spChg>
      </pc:sldChg>
      <pc:sldChg chg="addSp modSp mod">
        <pc:chgData name="Terry Foley" userId="57f9b25487dbc4b1" providerId="LiveId" clId="{0E2373E4-DD5C-4124-A28E-E64F89E96952}" dt="2024-10-09T13:41:41.915" v="3773" actId="20577"/>
        <pc:sldMkLst>
          <pc:docMk/>
          <pc:sldMk cId="0" sldId="261"/>
        </pc:sldMkLst>
        <pc:spChg chg="add mod">
          <ac:chgData name="Terry Foley" userId="57f9b25487dbc4b1" providerId="LiveId" clId="{0E2373E4-DD5C-4124-A28E-E64F89E96952}" dt="2024-10-09T13:41:41.915" v="3773" actId="20577"/>
          <ac:spMkLst>
            <pc:docMk/>
            <pc:sldMk cId="0" sldId="261"/>
            <ac:spMk id="2" creationId="{3B246CAE-F296-967F-5427-BC6077F91C16}"/>
          </ac:spMkLst>
        </pc:spChg>
        <pc:spChg chg="mod">
          <ac:chgData name="Terry Foley" userId="57f9b25487dbc4b1" providerId="LiveId" clId="{0E2373E4-DD5C-4124-A28E-E64F89E96952}" dt="2024-10-07T16:46:20.297" v="2538" actId="6549"/>
          <ac:spMkLst>
            <pc:docMk/>
            <pc:sldMk cId="0" sldId="261"/>
            <ac:spMk id="8194" creationId="{00000000-0000-0000-0000-000000000000}"/>
          </ac:spMkLst>
        </pc:spChg>
      </pc:sldChg>
      <pc:sldChg chg="modSp mod ord">
        <pc:chgData name="Terry Foley" userId="57f9b25487dbc4b1" providerId="LiveId" clId="{0E2373E4-DD5C-4124-A28E-E64F89E96952}" dt="2024-10-09T13:32:56.326" v="3566"/>
        <pc:sldMkLst>
          <pc:docMk/>
          <pc:sldMk cId="0" sldId="262"/>
        </pc:sldMkLst>
        <pc:spChg chg="mod">
          <ac:chgData name="Terry Foley" userId="57f9b25487dbc4b1" providerId="LiveId" clId="{0E2373E4-DD5C-4124-A28E-E64F89E96952}" dt="2024-10-07T16:51:07.761" v="2957" actId="20577"/>
          <ac:spMkLst>
            <pc:docMk/>
            <pc:sldMk cId="0" sldId="262"/>
            <ac:spMk id="9218" creationId="{00000000-0000-0000-0000-000000000000}"/>
          </ac:spMkLst>
        </pc:spChg>
      </pc:sldChg>
      <pc:sldChg chg="addSp delSp modSp mod ord">
        <pc:chgData name="Terry Foley" userId="57f9b25487dbc4b1" providerId="LiveId" clId="{0E2373E4-DD5C-4124-A28E-E64F89E96952}" dt="2024-10-10T12:29:01.792" v="4397" actId="20577"/>
        <pc:sldMkLst>
          <pc:docMk/>
          <pc:sldMk cId="0" sldId="263"/>
        </pc:sldMkLst>
        <pc:spChg chg="add mod">
          <ac:chgData name="Terry Foley" userId="57f9b25487dbc4b1" providerId="LiveId" clId="{0E2373E4-DD5C-4124-A28E-E64F89E96952}" dt="2024-10-07T16:55:38.962" v="3144" actId="5793"/>
          <ac:spMkLst>
            <pc:docMk/>
            <pc:sldMk cId="0" sldId="263"/>
            <ac:spMk id="2" creationId="{E62E4412-4C72-E558-F371-2E718FB0E93C}"/>
          </ac:spMkLst>
        </pc:spChg>
        <pc:spChg chg="mod">
          <ac:chgData name="Terry Foley" userId="57f9b25487dbc4b1" providerId="LiveId" clId="{0E2373E4-DD5C-4124-A28E-E64F89E96952}" dt="2024-10-10T12:29:01.792" v="4397" actId="20577"/>
          <ac:spMkLst>
            <pc:docMk/>
            <pc:sldMk cId="0" sldId="263"/>
            <ac:spMk id="10242" creationId="{00000000-0000-0000-0000-000000000000}"/>
          </ac:spMkLst>
        </pc:spChg>
        <pc:spChg chg="del mod">
          <ac:chgData name="Terry Foley" userId="57f9b25487dbc4b1" providerId="LiveId" clId="{0E2373E4-DD5C-4124-A28E-E64F89E96952}" dt="2024-10-07T17:02:00.132" v="3176" actId="478"/>
          <ac:spMkLst>
            <pc:docMk/>
            <pc:sldMk cId="0" sldId="263"/>
            <ac:spMk id="11266" creationId="{00000000-0000-0000-0000-000000000000}"/>
          </ac:spMkLst>
        </pc:spChg>
      </pc:sldChg>
      <pc:sldChg chg="addSp modSp mod ord">
        <pc:chgData name="Terry Foley" userId="57f9b25487dbc4b1" providerId="LiveId" clId="{0E2373E4-DD5C-4124-A28E-E64F89E96952}" dt="2024-10-09T13:53:20.103" v="3964" actId="20577"/>
        <pc:sldMkLst>
          <pc:docMk/>
          <pc:sldMk cId="0" sldId="264"/>
        </pc:sldMkLst>
        <pc:spChg chg="add mod">
          <ac:chgData name="Terry Foley" userId="57f9b25487dbc4b1" providerId="LiveId" clId="{0E2373E4-DD5C-4124-A28E-E64F89E96952}" dt="2024-10-07T16:56:58.261" v="3163"/>
          <ac:spMkLst>
            <pc:docMk/>
            <pc:sldMk cId="0" sldId="264"/>
            <ac:spMk id="2" creationId="{5C86DB90-8D01-1E98-E95E-6A273117EF07}"/>
          </ac:spMkLst>
        </pc:spChg>
        <pc:spChg chg="mod">
          <ac:chgData name="Terry Foley" userId="57f9b25487dbc4b1" providerId="LiveId" clId="{0E2373E4-DD5C-4124-A28E-E64F89E96952}" dt="2024-10-09T13:53:20.103" v="3964" actId="20577"/>
          <ac:spMkLst>
            <pc:docMk/>
            <pc:sldMk cId="0" sldId="264"/>
            <ac:spMk id="11266" creationId="{00000000-0000-0000-0000-000000000000}"/>
          </ac:spMkLst>
        </pc:spChg>
      </pc:sldChg>
      <pc:sldChg chg="addSp modSp mod ord">
        <pc:chgData name="Terry Foley" userId="57f9b25487dbc4b1" providerId="LiveId" clId="{0E2373E4-DD5C-4124-A28E-E64F89E96952}" dt="2024-10-09T13:58:49.284" v="4060" actId="15"/>
        <pc:sldMkLst>
          <pc:docMk/>
          <pc:sldMk cId="0" sldId="265"/>
        </pc:sldMkLst>
        <pc:spChg chg="add mod">
          <ac:chgData name="Terry Foley" userId="57f9b25487dbc4b1" providerId="LiveId" clId="{0E2373E4-DD5C-4124-A28E-E64F89E96952}" dt="2024-10-09T13:56:42.161" v="4015" actId="20577"/>
          <ac:spMkLst>
            <pc:docMk/>
            <pc:sldMk cId="0" sldId="265"/>
            <ac:spMk id="2" creationId="{EAEBFB4F-83FD-1466-8C84-00A3381B5367}"/>
          </ac:spMkLst>
        </pc:spChg>
        <pc:spChg chg="mod">
          <ac:chgData name="Terry Foley" userId="57f9b25487dbc4b1" providerId="LiveId" clId="{0E2373E4-DD5C-4124-A28E-E64F89E96952}" dt="2024-10-09T13:58:49.284" v="4060" actId="15"/>
          <ac:spMkLst>
            <pc:docMk/>
            <pc:sldMk cId="0" sldId="265"/>
            <ac:spMk id="12290" creationId="{00000000-0000-0000-0000-000000000000}"/>
          </ac:spMkLst>
        </pc:spChg>
      </pc:sldChg>
      <pc:sldChg chg="addSp modSp mod">
        <pc:chgData name="Terry Foley" userId="57f9b25487dbc4b1" providerId="LiveId" clId="{0E2373E4-DD5C-4124-A28E-E64F89E96952}" dt="2024-10-07T17:04:15.817" v="3324" actId="20577"/>
        <pc:sldMkLst>
          <pc:docMk/>
          <pc:sldMk cId="0" sldId="268"/>
        </pc:sldMkLst>
        <pc:spChg chg="add mod">
          <ac:chgData name="Terry Foley" userId="57f9b25487dbc4b1" providerId="LiveId" clId="{0E2373E4-DD5C-4124-A28E-E64F89E96952}" dt="2024-10-07T16:56:28.616" v="3160"/>
          <ac:spMkLst>
            <pc:docMk/>
            <pc:sldMk cId="0" sldId="268"/>
            <ac:spMk id="2" creationId="{525FE382-7EF8-DCE6-7CA9-DE8D5E4F27B1}"/>
          </ac:spMkLst>
        </pc:spChg>
        <pc:spChg chg="mod">
          <ac:chgData name="Terry Foley" userId="57f9b25487dbc4b1" providerId="LiveId" clId="{0E2373E4-DD5C-4124-A28E-E64F89E96952}" dt="2024-10-07T17:04:15.817" v="3324" actId="20577"/>
          <ac:spMkLst>
            <pc:docMk/>
            <pc:sldMk cId="0" sldId="268"/>
            <ac:spMk id="13314" creationId="{00000000-0000-0000-0000-000000000000}"/>
          </ac:spMkLst>
        </pc:spChg>
      </pc:sldChg>
      <pc:sldChg chg="addSp modSp mod">
        <pc:chgData name="Terry Foley" userId="57f9b25487dbc4b1" providerId="LiveId" clId="{0E2373E4-DD5C-4124-A28E-E64F89E96952}" dt="2024-10-07T17:02:32.501" v="3186" actId="20577"/>
        <pc:sldMkLst>
          <pc:docMk/>
          <pc:sldMk cId="0" sldId="269"/>
        </pc:sldMkLst>
        <pc:spChg chg="add mod">
          <ac:chgData name="Terry Foley" userId="57f9b25487dbc4b1" providerId="LiveId" clId="{0E2373E4-DD5C-4124-A28E-E64F89E96952}" dt="2024-10-07T16:56:22.461" v="3158"/>
          <ac:spMkLst>
            <pc:docMk/>
            <pc:sldMk cId="0" sldId="269"/>
            <ac:spMk id="2" creationId="{28F5EFF2-D79B-4B60-C790-AA020A5CEA86}"/>
          </ac:spMkLst>
        </pc:spChg>
        <pc:spChg chg="mod">
          <ac:chgData name="Terry Foley" userId="57f9b25487dbc4b1" providerId="LiveId" clId="{0E2373E4-DD5C-4124-A28E-E64F89E96952}" dt="2024-10-07T17:02:32.501" v="3186" actId="20577"/>
          <ac:spMkLst>
            <pc:docMk/>
            <pc:sldMk cId="0" sldId="269"/>
            <ac:spMk id="11266" creationId="{00000000-0000-0000-0000-000000000000}"/>
          </ac:spMkLst>
        </pc:spChg>
      </pc:sldChg>
      <pc:sldChg chg="addSp modSp mod">
        <pc:chgData name="Terry Foley" userId="57f9b25487dbc4b1" providerId="LiveId" clId="{0E2373E4-DD5C-4124-A28E-E64F89E96952}" dt="2024-10-09T13:49:32.017" v="3782"/>
        <pc:sldMkLst>
          <pc:docMk/>
          <pc:sldMk cId="2697844864" sldId="276"/>
        </pc:sldMkLst>
        <pc:spChg chg="add mod">
          <ac:chgData name="Terry Foley" userId="57f9b25487dbc4b1" providerId="LiveId" clId="{0E2373E4-DD5C-4124-A28E-E64F89E96952}" dt="2024-10-09T13:38:02.698" v="3680" actId="20577"/>
          <ac:spMkLst>
            <pc:docMk/>
            <pc:sldMk cId="2697844864" sldId="276"/>
            <ac:spMk id="2" creationId="{1C49D2A3-C489-B4D5-695C-75810D6E5D63}"/>
          </ac:spMkLst>
        </pc:spChg>
        <pc:spChg chg="mod">
          <ac:chgData name="Terry Foley" userId="57f9b25487dbc4b1" providerId="LiveId" clId="{0E2373E4-DD5C-4124-A28E-E64F89E96952}" dt="2024-10-09T13:49:32.017" v="3782"/>
          <ac:spMkLst>
            <pc:docMk/>
            <pc:sldMk cId="2697844864" sldId="276"/>
            <ac:spMk id="6146" creationId="{00000000-0000-0000-0000-000000000000}"/>
          </ac:spMkLst>
        </pc:spChg>
      </pc:sldChg>
      <pc:sldChg chg="addSp modSp mod">
        <pc:chgData name="Terry Foley" userId="57f9b25487dbc4b1" providerId="LiveId" clId="{0E2373E4-DD5C-4124-A28E-E64F89E96952}" dt="2024-10-09T13:43:53.493" v="3778" actId="20577"/>
        <pc:sldMkLst>
          <pc:docMk/>
          <pc:sldMk cId="3422021705" sldId="277"/>
        </pc:sldMkLst>
        <pc:spChg chg="add mod">
          <ac:chgData name="Terry Foley" userId="57f9b25487dbc4b1" providerId="LiveId" clId="{0E2373E4-DD5C-4124-A28E-E64F89E96952}" dt="2024-10-09T13:41:50.993" v="3774"/>
          <ac:spMkLst>
            <pc:docMk/>
            <pc:sldMk cId="3422021705" sldId="277"/>
            <ac:spMk id="2" creationId="{DCAA6986-79AD-1846-7CEE-FF87700BBD45}"/>
          </ac:spMkLst>
        </pc:spChg>
        <pc:spChg chg="mod">
          <ac:chgData name="Terry Foley" userId="57f9b25487dbc4b1" providerId="LiveId" clId="{0E2373E4-DD5C-4124-A28E-E64F89E96952}" dt="2024-10-09T13:43:53.493" v="3778" actId="20577"/>
          <ac:spMkLst>
            <pc:docMk/>
            <pc:sldMk cId="3422021705" sldId="277"/>
            <ac:spMk id="8194" creationId="{00000000-0000-0000-0000-000000000000}"/>
          </ac:spMkLst>
        </pc:spChg>
      </pc:sldChg>
      <pc:sldChg chg="modSp mod">
        <pc:chgData name="Terry Foley" userId="57f9b25487dbc4b1" providerId="LiveId" clId="{0E2373E4-DD5C-4124-A28E-E64F89E96952}" dt="2024-10-09T13:44:07.765" v="3779" actId="6549"/>
        <pc:sldMkLst>
          <pc:docMk/>
          <pc:sldMk cId="2038944070" sldId="278"/>
        </pc:sldMkLst>
        <pc:spChg chg="mod">
          <ac:chgData name="Terry Foley" userId="57f9b25487dbc4b1" providerId="LiveId" clId="{0E2373E4-DD5C-4124-A28E-E64F89E96952}" dt="2024-10-09T13:44:07.765" v="3779" actId="6549"/>
          <ac:spMkLst>
            <pc:docMk/>
            <pc:sldMk cId="2038944070" sldId="278"/>
            <ac:spMk id="9218" creationId="{00000000-0000-0000-0000-000000000000}"/>
          </ac:spMkLst>
        </pc:spChg>
      </pc:sldChg>
      <pc:sldChg chg="modSp mod">
        <pc:chgData name="Terry Foley" userId="57f9b25487dbc4b1" providerId="LiveId" clId="{0E2373E4-DD5C-4124-A28E-E64F89E96952}" dt="2024-10-09T13:48:59.229" v="3780" actId="21"/>
        <pc:sldMkLst>
          <pc:docMk/>
          <pc:sldMk cId="1838201591" sldId="279"/>
        </pc:sldMkLst>
        <pc:spChg chg="mod">
          <ac:chgData name="Terry Foley" userId="57f9b25487dbc4b1" providerId="LiveId" clId="{0E2373E4-DD5C-4124-A28E-E64F89E96952}" dt="2024-09-27T12:30:34.503" v="842" actId="20577"/>
          <ac:spMkLst>
            <pc:docMk/>
            <pc:sldMk cId="1838201591" sldId="279"/>
            <ac:spMk id="3" creationId="{00000000-0000-0000-0000-000000000000}"/>
          </ac:spMkLst>
        </pc:spChg>
        <pc:spChg chg="mod">
          <ac:chgData name="Terry Foley" userId="57f9b25487dbc4b1" providerId="LiveId" clId="{0E2373E4-DD5C-4124-A28E-E64F89E96952}" dt="2024-10-09T13:48:59.229" v="3780" actId="21"/>
          <ac:spMkLst>
            <pc:docMk/>
            <pc:sldMk cId="1838201591" sldId="279"/>
            <ac:spMk id="10242" creationId="{00000000-0000-0000-0000-000000000000}"/>
          </ac:spMkLst>
        </pc:spChg>
      </pc:sldChg>
      <pc:sldChg chg="modSp mod ord">
        <pc:chgData name="Terry Foley" userId="57f9b25487dbc4b1" providerId="LiveId" clId="{0E2373E4-DD5C-4124-A28E-E64F89E96952}" dt="2024-10-10T12:29:54.778" v="4454" actId="20577"/>
        <pc:sldMkLst>
          <pc:docMk/>
          <pc:sldMk cId="2325358408" sldId="280"/>
        </pc:sldMkLst>
        <pc:spChg chg="mod">
          <ac:chgData name="Terry Foley" userId="57f9b25487dbc4b1" providerId="LiveId" clId="{0E2373E4-DD5C-4124-A28E-E64F89E96952}" dt="2024-10-09T14:00:49.254" v="4088" actId="20577"/>
          <ac:spMkLst>
            <pc:docMk/>
            <pc:sldMk cId="2325358408" sldId="280"/>
            <ac:spMk id="2" creationId="{00000000-0000-0000-0000-000000000000}"/>
          </ac:spMkLst>
        </pc:spChg>
        <pc:spChg chg="mod">
          <ac:chgData name="Terry Foley" userId="57f9b25487dbc4b1" providerId="LiveId" clId="{0E2373E4-DD5C-4124-A28E-E64F89E96952}" dt="2024-10-10T12:29:54.778" v="4454" actId="20577"/>
          <ac:spMkLst>
            <pc:docMk/>
            <pc:sldMk cId="2325358408" sldId="280"/>
            <ac:spMk id="3" creationId="{00000000-0000-0000-0000-000000000000}"/>
          </ac:spMkLst>
        </pc:spChg>
        <pc:picChg chg="mod">
          <ac:chgData name="Terry Foley" userId="57f9b25487dbc4b1" providerId="LiveId" clId="{0E2373E4-DD5C-4124-A28E-E64F89E96952}" dt="2024-09-27T12:39:57.155" v="999" actId="1076"/>
          <ac:picMkLst>
            <pc:docMk/>
            <pc:sldMk cId="2325358408" sldId="280"/>
            <ac:picMk id="4" creationId="{00000000-0000-0000-0000-000000000000}"/>
          </ac:picMkLst>
        </pc:picChg>
      </pc:sldChg>
      <pc:sldChg chg="addSp modSp del">
        <pc:chgData name="Terry Foley" userId="57f9b25487dbc4b1" providerId="LiveId" clId="{0E2373E4-DD5C-4124-A28E-E64F89E96952}" dt="2024-10-04T15:15:52.085" v="1228" actId="47"/>
        <pc:sldMkLst>
          <pc:docMk/>
          <pc:sldMk cId="1838032472" sldId="281"/>
        </pc:sldMkLst>
        <pc:spChg chg="add mod">
          <ac:chgData name="Terry Foley" userId="57f9b25487dbc4b1" providerId="LiveId" clId="{0E2373E4-DD5C-4124-A28E-E64F89E96952}" dt="2024-09-27T12:03:13.979" v="70"/>
          <ac:spMkLst>
            <pc:docMk/>
            <pc:sldMk cId="1838032472" sldId="281"/>
            <ac:spMk id="2" creationId="{BC3A8F4C-E96C-8424-B48F-D2574A56A6AA}"/>
          </ac:spMkLst>
        </pc:spChg>
      </pc:sldChg>
      <pc:sldChg chg="addSp delSp modSp mod">
        <pc:chgData name="Terry Foley" userId="57f9b25487dbc4b1" providerId="LiveId" clId="{0E2373E4-DD5C-4124-A28E-E64F89E96952}" dt="2024-10-09T14:02:39.708" v="4150" actId="14100"/>
        <pc:sldMkLst>
          <pc:docMk/>
          <pc:sldMk cId="341717944" sldId="282"/>
        </pc:sldMkLst>
        <pc:spChg chg="add del mod">
          <ac:chgData name="Terry Foley" userId="57f9b25487dbc4b1" providerId="LiveId" clId="{0E2373E4-DD5C-4124-A28E-E64F89E96952}" dt="2024-10-04T15:16:22.331" v="1229" actId="478"/>
          <ac:spMkLst>
            <pc:docMk/>
            <pc:sldMk cId="341717944" sldId="282"/>
            <ac:spMk id="2" creationId="{149E5EA8-4B28-B28C-6B73-7E6D41C1C4A4}"/>
          </ac:spMkLst>
        </pc:spChg>
        <pc:spChg chg="add mod">
          <ac:chgData name="Terry Foley" userId="57f9b25487dbc4b1" providerId="LiveId" clId="{0E2373E4-DD5C-4124-A28E-E64F89E96952}" dt="2024-10-09T14:01:41.725" v="4147" actId="20577"/>
          <ac:spMkLst>
            <pc:docMk/>
            <pc:sldMk cId="341717944" sldId="282"/>
            <ac:spMk id="2" creationId="{9F42C85D-1E84-8B1F-9F93-92CB64FFE389}"/>
          </ac:spMkLst>
        </pc:spChg>
        <pc:spChg chg="mod">
          <ac:chgData name="Terry Foley" userId="57f9b25487dbc4b1" providerId="LiveId" clId="{0E2373E4-DD5C-4124-A28E-E64F89E96952}" dt="2024-10-09T13:28:32.997" v="3415" actId="6549"/>
          <ac:spMkLst>
            <pc:docMk/>
            <pc:sldMk cId="341717944" sldId="282"/>
            <ac:spMk id="11266" creationId="{00000000-0000-0000-0000-000000000000}"/>
          </ac:spMkLst>
        </pc:spChg>
        <pc:picChg chg="add mod">
          <ac:chgData name="Terry Foley" userId="57f9b25487dbc4b1" providerId="LiveId" clId="{0E2373E4-DD5C-4124-A28E-E64F89E96952}" dt="2024-10-09T14:02:39.708" v="4150" actId="14100"/>
          <ac:picMkLst>
            <pc:docMk/>
            <pc:sldMk cId="341717944" sldId="282"/>
            <ac:picMk id="4" creationId="{EE6F1A77-5A43-3BEC-9F78-D170A15BB416}"/>
          </ac:picMkLst>
        </pc:picChg>
      </pc:sldChg>
      <pc:sldChg chg="addSp modSp del">
        <pc:chgData name="Terry Foley" userId="57f9b25487dbc4b1" providerId="LiveId" clId="{0E2373E4-DD5C-4124-A28E-E64F89E96952}" dt="2024-10-04T15:15:52.085" v="1228" actId="47"/>
        <pc:sldMkLst>
          <pc:docMk/>
          <pc:sldMk cId="1404948014" sldId="283"/>
        </pc:sldMkLst>
        <pc:spChg chg="add mod">
          <ac:chgData name="Terry Foley" userId="57f9b25487dbc4b1" providerId="LiveId" clId="{0E2373E4-DD5C-4124-A28E-E64F89E96952}" dt="2024-09-27T12:03:17.388" v="71"/>
          <ac:spMkLst>
            <pc:docMk/>
            <pc:sldMk cId="1404948014" sldId="283"/>
            <ac:spMk id="2" creationId="{DE5B0415-5261-8429-976E-811129C7A5C2}"/>
          </ac:spMkLst>
        </pc:spChg>
      </pc:sldChg>
      <pc:sldChg chg="addSp modSp del mod">
        <pc:chgData name="Terry Foley" userId="57f9b25487dbc4b1" providerId="LiveId" clId="{0E2373E4-DD5C-4124-A28E-E64F89E96952}" dt="2024-10-09T13:40:08.004" v="3719" actId="2696"/>
        <pc:sldMkLst>
          <pc:docMk/>
          <pc:sldMk cId="1077538782" sldId="284"/>
        </pc:sldMkLst>
        <pc:spChg chg="add mod">
          <ac:chgData name="Terry Foley" userId="57f9b25487dbc4b1" providerId="LiveId" clId="{0E2373E4-DD5C-4124-A28E-E64F89E96952}" dt="2024-10-09T13:39:33.623" v="3717" actId="20577"/>
          <ac:spMkLst>
            <pc:docMk/>
            <pc:sldMk cId="1077538782" sldId="284"/>
            <ac:spMk id="2" creationId="{BCB4BEC2-CC51-CBE6-9A00-EAA2CC1AB6C8}"/>
          </ac:spMkLst>
        </pc:spChg>
        <pc:spChg chg="mod">
          <ac:chgData name="Terry Foley" userId="57f9b25487dbc4b1" providerId="LiveId" clId="{0E2373E4-DD5C-4124-A28E-E64F89E96952}" dt="2024-10-09T13:39:39.673" v="3718" actId="6549"/>
          <ac:spMkLst>
            <pc:docMk/>
            <pc:sldMk cId="1077538782" sldId="284"/>
            <ac:spMk id="8193" creationId="{00000000-0000-0000-0000-000000000000}"/>
          </ac:spMkLst>
        </pc:spChg>
      </pc:sldChg>
      <pc:sldChg chg="addSp modSp mod">
        <pc:chgData name="Terry Foley" userId="57f9b25487dbc4b1" providerId="LiveId" clId="{0E2373E4-DD5C-4124-A28E-E64F89E96952}" dt="2024-10-09T13:40:37.564" v="3751" actId="20577"/>
        <pc:sldMkLst>
          <pc:docMk/>
          <pc:sldMk cId="3517803140" sldId="285"/>
        </pc:sldMkLst>
        <pc:spChg chg="add mod">
          <ac:chgData name="Terry Foley" userId="57f9b25487dbc4b1" providerId="LiveId" clId="{0E2373E4-DD5C-4124-A28E-E64F89E96952}" dt="2024-10-09T13:40:37.564" v="3751" actId="20577"/>
          <ac:spMkLst>
            <pc:docMk/>
            <pc:sldMk cId="3517803140" sldId="285"/>
            <ac:spMk id="2" creationId="{872BAF21-8A4A-CA6E-2E7D-1CE6B86F881B}"/>
          </ac:spMkLst>
        </pc:spChg>
        <pc:spChg chg="mod">
          <ac:chgData name="Terry Foley" userId="57f9b25487dbc4b1" providerId="LiveId" clId="{0E2373E4-DD5C-4124-A28E-E64F89E96952}" dt="2024-09-27T12:10:28.115" v="216" actId="20577"/>
          <ac:spMkLst>
            <pc:docMk/>
            <pc:sldMk cId="3517803140" sldId="285"/>
            <ac:spMk id="8193" creationId="{00000000-0000-0000-0000-000000000000}"/>
          </ac:spMkLst>
        </pc:spChg>
      </pc:sldChg>
      <pc:sldChg chg="addSp modSp mod">
        <pc:chgData name="Terry Foley" userId="57f9b25487dbc4b1" providerId="LiveId" clId="{0E2373E4-DD5C-4124-A28E-E64F89E96952}" dt="2024-10-09T13:36:53.397" v="3667" actId="20577"/>
        <pc:sldMkLst>
          <pc:docMk/>
          <pc:sldMk cId="3913404755" sldId="286"/>
        </pc:sldMkLst>
        <pc:spChg chg="add mod">
          <ac:chgData name="Terry Foley" userId="57f9b25487dbc4b1" providerId="LiveId" clId="{0E2373E4-DD5C-4124-A28E-E64F89E96952}" dt="2024-10-09T13:36:53.397" v="3667" actId="20577"/>
          <ac:spMkLst>
            <pc:docMk/>
            <pc:sldMk cId="3913404755" sldId="286"/>
            <ac:spMk id="2" creationId="{8A9622A8-7392-CB90-F8BF-E220708ACF1A}"/>
          </ac:spMkLst>
        </pc:spChg>
        <pc:spChg chg="mod">
          <ac:chgData name="Terry Foley" userId="57f9b25487dbc4b1" providerId="LiveId" clId="{0E2373E4-DD5C-4124-A28E-E64F89E96952}" dt="2024-10-07T16:43:27.198" v="2523" actId="20577"/>
          <ac:spMkLst>
            <pc:docMk/>
            <pc:sldMk cId="3913404755" sldId="286"/>
            <ac:spMk id="6146" creationId="{00000000-0000-0000-0000-000000000000}"/>
          </ac:spMkLst>
        </pc:spChg>
      </pc:sldChg>
      <pc:sldChg chg="modSp mod">
        <pc:chgData name="Terry Foley" userId="57f9b25487dbc4b1" providerId="LiveId" clId="{0E2373E4-DD5C-4124-A28E-E64F89E96952}" dt="2024-10-07T16:28:56.724" v="1805" actId="20577"/>
        <pc:sldMkLst>
          <pc:docMk/>
          <pc:sldMk cId="3537598425" sldId="287"/>
        </pc:sldMkLst>
        <pc:spChg chg="mod">
          <ac:chgData name="Terry Foley" userId="57f9b25487dbc4b1" providerId="LiveId" clId="{0E2373E4-DD5C-4124-A28E-E64F89E96952}" dt="2024-10-07T16:28:56.724" v="1805" actId="20577"/>
          <ac:spMkLst>
            <pc:docMk/>
            <pc:sldMk cId="3537598425" sldId="287"/>
            <ac:spMk id="3" creationId="{00000000-0000-0000-0000-000000000000}"/>
          </ac:spMkLst>
        </pc:spChg>
      </pc:sldChg>
      <pc:sldChg chg="modSp mod">
        <pc:chgData name="Terry Foley" userId="57f9b25487dbc4b1" providerId="LiveId" clId="{0E2373E4-DD5C-4124-A28E-E64F89E96952}" dt="2024-10-07T16:40:57.372" v="2239" actId="20577"/>
        <pc:sldMkLst>
          <pc:docMk/>
          <pc:sldMk cId="381908214" sldId="288"/>
        </pc:sldMkLst>
        <pc:spChg chg="mod">
          <ac:chgData name="Terry Foley" userId="57f9b25487dbc4b1" providerId="LiveId" clId="{0E2373E4-DD5C-4124-A28E-E64F89E96952}" dt="2024-10-07T16:40:57.372" v="2239" actId="20577"/>
          <ac:spMkLst>
            <pc:docMk/>
            <pc:sldMk cId="381908214" sldId="288"/>
            <ac:spMk id="3" creationId="{00000000-0000-0000-0000-000000000000}"/>
          </ac:spMkLst>
        </pc:spChg>
      </pc:sldChg>
      <pc:sldChg chg="modSp del mod">
        <pc:chgData name="Terry Foley" userId="57f9b25487dbc4b1" providerId="LiveId" clId="{0E2373E4-DD5C-4124-A28E-E64F89E96952}" dt="2024-10-07T16:30:30.744" v="1864" actId="2696"/>
        <pc:sldMkLst>
          <pc:docMk/>
          <pc:sldMk cId="2831256316" sldId="289"/>
        </pc:sldMkLst>
        <pc:spChg chg="mod">
          <ac:chgData name="Terry Foley" userId="57f9b25487dbc4b1" providerId="LiveId" clId="{0E2373E4-DD5C-4124-A28E-E64F89E96952}" dt="2024-09-27T12:16:56.772" v="515" actId="6549"/>
          <ac:spMkLst>
            <pc:docMk/>
            <pc:sldMk cId="2831256316" sldId="289"/>
            <ac:spMk id="11266" creationId="{00000000-0000-0000-0000-000000000000}"/>
          </ac:spMkLst>
        </pc:spChg>
      </pc:sldChg>
      <pc:sldChg chg="modSp mod modNotesTx">
        <pc:chgData name="Terry Foley" userId="57f9b25487dbc4b1" providerId="LiveId" clId="{0E2373E4-DD5C-4124-A28E-E64F89E96952}" dt="2024-10-07T16:52:49.846" v="2993" actId="20577"/>
        <pc:sldMkLst>
          <pc:docMk/>
          <pc:sldMk cId="2236442826" sldId="290"/>
        </pc:sldMkLst>
        <pc:spChg chg="mod">
          <ac:chgData name="Terry Foley" userId="57f9b25487dbc4b1" providerId="LiveId" clId="{0E2373E4-DD5C-4124-A28E-E64F89E96952}" dt="2024-10-07T16:52:49.846" v="2993" actId="20577"/>
          <ac:spMkLst>
            <pc:docMk/>
            <pc:sldMk cId="2236442826" sldId="290"/>
            <ac:spMk id="2" creationId="{00000000-0000-0000-0000-000000000000}"/>
          </ac:spMkLst>
        </pc:spChg>
      </pc:sldChg>
      <pc:sldChg chg="modSp add mod ord">
        <pc:chgData name="Terry Foley" userId="57f9b25487dbc4b1" providerId="LiveId" clId="{0E2373E4-DD5C-4124-A28E-E64F89E96952}" dt="2024-10-09T20:55:08.208" v="4221" actId="948"/>
        <pc:sldMkLst>
          <pc:docMk/>
          <pc:sldMk cId="2786830944" sldId="291"/>
        </pc:sldMkLst>
        <pc:spChg chg="mod">
          <ac:chgData name="Terry Foley" userId="57f9b25487dbc4b1" providerId="LiveId" clId="{0E2373E4-DD5C-4124-A28E-E64F89E96952}" dt="2024-10-09T20:55:08.208" v="4221" actId="948"/>
          <ac:spMkLst>
            <pc:docMk/>
            <pc:sldMk cId="2786830944" sldId="291"/>
            <ac:spMk id="3" creationId="{00000000-0000-0000-0000-000000000000}"/>
          </ac:spMkLst>
        </pc:spChg>
      </pc:sldChg>
      <pc:sldChg chg="del">
        <pc:chgData name="Terry Foley" userId="57f9b25487dbc4b1" providerId="LiveId" clId="{0E2373E4-DD5C-4124-A28E-E64F89E96952}" dt="2024-09-27T12:30:22.044" v="831" actId="2696"/>
        <pc:sldMkLst>
          <pc:docMk/>
          <pc:sldMk cId="928976238" sldId="292"/>
        </pc:sldMkLst>
      </pc:sldChg>
      <pc:sldChg chg="modSp add mod">
        <pc:chgData name="Terry Foley" userId="57f9b25487dbc4b1" providerId="LiveId" clId="{0E2373E4-DD5C-4124-A28E-E64F89E96952}" dt="2024-10-09T14:04:02.317" v="4154" actId="6549"/>
        <pc:sldMkLst>
          <pc:docMk/>
          <pc:sldMk cId="2216728961" sldId="292"/>
        </pc:sldMkLst>
        <pc:spChg chg="mod">
          <ac:chgData name="Terry Foley" userId="57f9b25487dbc4b1" providerId="LiveId" clId="{0E2373E4-DD5C-4124-A28E-E64F89E96952}" dt="2024-10-09T14:04:02.317" v="4154" actId="6549"/>
          <ac:spMkLst>
            <pc:docMk/>
            <pc:sldMk cId="2216728961" sldId="292"/>
            <ac:spMk id="12290" creationId="{00000000-0000-0000-0000-000000000000}"/>
          </ac:spMkLst>
        </pc:spChg>
      </pc:sldChg>
      <pc:sldChg chg="modSp add del mod">
        <pc:chgData name="Terry Foley" userId="57f9b25487dbc4b1" providerId="LiveId" clId="{0E2373E4-DD5C-4124-A28E-E64F89E96952}" dt="2024-09-27T12:06:31.241" v="122" actId="2696"/>
        <pc:sldMkLst>
          <pc:docMk/>
          <pc:sldMk cId="570434437" sldId="293"/>
        </pc:sldMkLst>
        <pc:spChg chg="mod">
          <ac:chgData name="Terry Foley" userId="57f9b25487dbc4b1" providerId="LiveId" clId="{0E2373E4-DD5C-4124-A28E-E64F89E96952}" dt="2024-09-27T12:06:26.771" v="121" actId="20577"/>
          <ac:spMkLst>
            <pc:docMk/>
            <pc:sldMk cId="570434437" sldId="293"/>
            <ac:spMk id="6146" creationId="{00000000-0000-0000-0000-000000000000}"/>
          </ac:spMkLst>
        </pc:spChg>
      </pc:sldChg>
      <pc:sldChg chg="add del">
        <pc:chgData name="Terry Foley" userId="57f9b25487dbc4b1" providerId="LiveId" clId="{0E2373E4-DD5C-4124-A28E-E64F89E96952}" dt="2024-09-27T12:19:49.694" v="567"/>
        <pc:sldMkLst>
          <pc:docMk/>
          <pc:sldMk cId="688077709" sldId="29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16868" cy="348535"/>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5252014" y="0"/>
            <a:ext cx="4016868" cy="348535"/>
          </a:xfrm>
          <a:prstGeom prst="rect">
            <a:avLst/>
          </a:prstGeom>
        </p:spPr>
        <p:txBody>
          <a:bodyPr vert="horz" lIns="91440" tIns="45720" rIns="91440" bIns="45720" rtlCol="0"/>
          <a:lstStyle>
            <a:lvl1pPr algn="r">
              <a:defRPr sz="1200"/>
            </a:lvl1pPr>
          </a:lstStyle>
          <a:p>
            <a:fld id="{5120B014-207F-4644-B7FD-D747895222A8}" type="datetimeFigureOut">
              <a:rPr lang="en-CA" smtClean="0"/>
              <a:t>2024-10-09</a:t>
            </a:fld>
            <a:endParaRPr lang="en-CA"/>
          </a:p>
        </p:txBody>
      </p:sp>
      <p:sp>
        <p:nvSpPr>
          <p:cNvPr id="4" name="Footer Placeholder 3"/>
          <p:cNvSpPr>
            <a:spLocks noGrp="1"/>
          </p:cNvSpPr>
          <p:nvPr>
            <p:ph type="ftr" sz="quarter" idx="2"/>
          </p:nvPr>
        </p:nvSpPr>
        <p:spPr>
          <a:xfrm>
            <a:off x="0" y="6598366"/>
            <a:ext cx="4016868" cy="348534"/>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5252014" y="6598366"/>
            <a:ext cx="4016868" cy="348534"/>
          </a:xfrm>
          <a:prstGeom prst="rect">
            <a:avLst/>
          </a:prstGeom>
        </p:spPr>
        <p:txBody>
          <a:bodyPr vert="horz" lIns="91440" tIns="45720" rIns="91440" bIns="45720" rtlCol="0" anchor="b"/>
          <a:lstStyle>
            <a:lvl1pPr algn="r">
              <a:defRPr sz="1200"/>
            </a:lvl1pPr>
          </a:lstStyle>
          <a:p>
            <a:fld id="{BE36AC5B-DFC1-46F1-B117-B218AB682E40}" type="slidenum">
              <a:rPr lang="en-CA" smtClean="0"/>
              <a:t>‹#›</a:t>
            </a:fld>
            <a:endParaRPr lang="en-CA"/>
          </a:p>
        </p:txBody>
      </p:sp>
    </p:spTree>
    <p:extLst>
      <p:ext uri="{BB962C8B-B14F-4D97-AF65-F5344CB8AC3E}">
        <p14:creationId xmlns:p14="http://schemas.microsoft.com/office/powerpoint/2010/main" val="16957638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1"/>
          <p:cNvSpPr>
            <a:spLocks noGrp="1" noRot="1" noChangeAspect="1" noChangeArrowheads="1"/>
          </p:cNvSpPr>
          <p:nvPr>
            <p:ph type="sldImg"/>
          </p:nvPr>
        </p:nvSpPr>
        <p:spPr bwMode="auto">
          <a:xfrm>
            <a:off x="3224213" y="566738"/>
            <a:ext cx="3730625" cy="2797175"/>
          </a:xfrm>
          <a:prstGeom prst="rect">
            <a:avLst/>
          </a:prstGeom>
          <a:noFill/>
          <a:ln w="9525">
            <a:noFill/>
            <a:round/>
            <a:headEnd/>
            <a:tailEnd/>
          </a:ln>
          <a:effectLst/>
        </p:spPr>
      </p:sp>
      <p:sp>
        <p:nvSpPr>
          <p:cNvPr id="3074" name="Rectangle 2"/>
          <p:cNvSpPr>
            <a:spLocks noGrp="1" noChangeArrowheads="1"/>
          </p:cNvSpPr>
          <p:nvPr>
            <p:ph type="body"/>
          </p:nvPr>
        </p:nvSpPr>
        <p:spPr bwMode="auto">
          <a:xfrm>
            <a:off x="1019326" y="3543899"/>
            <a:ext cx="8144044" cy="33576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noProof="0"/>
          </a:p>
        </p:txBody>
      </p:sp>
      <p:sp>
        <p:nvSpPr>
          <p:cNvPr id="3075" name="Rectangle 3"/>
          <p:cNvSpPr>
            <a:spLocks noGrp="1" noChangeArrowheads="1"/>
          </p:cNvSpPr>
          <p:nvPr>
            <p:ph type="hdr"/>
          </p:nvPr>
        </p:nvSpPr>
        <p:spPr bwMode="auto">
          <a:xfrm>
            <a:off x="0" y="0"/>
            <a:ext cx="4417074" cy="3725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buFont typeface="Times New Roman" pitchFamily="16" charset="0"/>
              <a:buNone/>
              <a:tabLst>
                <a:tab pos="713693" algn="l"/>
                <a:tab pos="1427386" algn="l"/>
                <a:tab pos="2141079" algn="l"/>
                <a:tab pos="2854772" algn="l"/>
              </a:tabLst>
              <a:defRPr sz="1400">
                <a:solidFill>
                  <a:srgbClr val="000000"/>
                </a:solidFill>
                <a:latin typeface="Times New Roman" pitchFamily="16" charset="0"/>
                <a:ea typeface="Microsoft YaHei" charset="-122"/>
              </a:defRPr>
            </a:lvl1pPr>
          </a:lstStyle>
          <a:p>
            <a:pPr>
              <a:defRPr/>
            </a:pPr>
            <a:endParaRPr lang="en-US" altLang="en-US" dirty="0"/>
          </a:p>
        </p:txBody>
      </p:sp>
      <p:sp>
        <p:nvSpPr>
          <p:cNvPr id="3076" name="Rectangle 4"/>
          <p:cNvSpPr>
            <a:spLocks noGrp="1" noChangeArrowheads="1"/>
          </p:cNvSpPr>
          <p:nvPr>
            <p:ph type="dt"/>
          </p:nvPr>
        </p:nvSpPr>
        <p:spPr bwMode="auto">
          <a:xfrm>
            <a:off x="5763512" y="0"/>
            <a:ext cx="4417073" cy="3725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buFont typeface="Times New Roman" pitchFamily="16" charset="0"/>
              <a:buNone/>
              <a:tabLst>
                <a:tab pos="713693" algn="l"/>
                <a:tab pos="1427386" algn="l"/>
                <a:tab pos="2141079" algn="l"/>
                <a:tab pos="2854772" algn="l"/>
              </a:tabLst>
              <a:defRPr sz="1400">
                <a:solidFill>
                  <a:srgbClr val="000000"/>
                </a:solidFill>
                <a:latin typeface="Times New Roman" pitchFamily="16" charset="0"/>
                <a:ea typeface="Microsoft YaHei" charset="-122"/>
              </a:defRPr>
            </a:lvl1pPr>
          </a:lstStyle>
          <a:p>
            <a:pPr>
              <a:defRPr/>
            </a:pPr>
            <a:endParaRPr lang="en-US" altLang="en-US" dirty="0"/>
          </a:p>
        </p:txBody>
      </p:sp>
      <p:sp>
        <p:nvSpPr>
          <p:cNvPr id="3077" name="Rectangle 5"/>
          <p:cNvSpPr>
            <a:spLocks noGrp="1" noChangeArrowheads="1"/>
          </p:cNvSpPr>
          <p:nvPr>
            <p:ph type="ftr"/>
          </p:nvPr>
        </p:nvSpPr>
        <p:spPr bwMode="auto">
          <a:xfrm>
            <a:off x="0" y="7088991"/>
            <a:ext cx="4417074" cy="3725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buFont typeface="Times New Roman" pitchFamily="16" charset="0"/>
              <a:buNone/>
              <a:tabLst>
                <a:tab pos="713693" algn="l"/>
                <a:tab pos="1427386" algn="l"/>
                <a:tab pos="2141079" algn="l"/>
                <a:tab pos="2854772" algn="l"/>
              </a:tabLst>
              <a:defRPr sz="1400">
                <a:solidFill>
                  <a:srgbClr val="000000"/>
                </a:solidFill>
                <a:latin typeface="Times New Roman" pitchFamily="16" charset="0"/>
                <a:ea typeface="Microsoft YaHei" charset="-122"/>
              </a:defRPr>
            </a:lvl1pPr>
          </a:lstStyle>
          <a:p>
            <a:pPr>
              <a:defRPr/>
            </a:pPr>
            <a:endParaRPr lang="en-US" altLang="en-US" dirty="0"/>
          </a:p>
        </p:txBody>
      </p:sp>
      <p:sp>
        <p:nvSpPr>
          <p:cNvPr id="3078" name="Rectangle 6"/>
          <p:cNvSpPr>
            <a:spLocks noGrp="1" noChangeArrowheads="1"/>
          </p:cNvSpPr>
          <p:nvPr>
            <p:ph type="sldNum"/>
          </p:nvPr>
        </p:nvSpPr>
        <p:spPr bwMode="auto">
          <a:xfrm>
            <a:off x="5763512" y="7088991"/>
            <a:ext cx="4417073" cy="3725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buFont typeface="Times New Roman" pitchFamily="16" charset="0"/>
              <a:buNone/>
              <a:tabLst>
                <a:tab pos="713693" algn="l"/>
                <a:tab pos="1427386" algn="l"/>
                <a:tab pos="2141079" algn="l"/>
                <a:tab pos="2854772" algn="l"/>
              </a:tabLst>
              <a:defRPr sz="1400">
                <a:solidFill>
                  <a:srgbClr val="000000"/>
                </a:solidFill>
                <a:latin typeface="Times New Roman" pitchFamily="16" charset="0"/>
                <a:ea typeface="Microsoft YaHei" charset="-122"/>
              </a:defRPr>
            </a:lvl1pPr>
          </a:lstStyle>
          <a:p>
            <a:pPr>
              <a:defRPr/>
            </a:pPr>
            <a:fld id="{F4137599-58B6-412F-8921-D6C039BFC6D9}" type="slidenum">
              <a:rPr lang="en-US" altLang="en-US"/>
              <a:pPr>
                <a:defRPr/>
              </a:pPr>
              <a:t>‹#›</a:t>
            </a:fld>
            <a:endParaRPr lang="en-US" altLang="en-US" dirty="0"/>
          </a:p>
        </p:txBody>
      </p:sp>
    </p:spTree>
    <p:extLst>
      <p:ext uri="{BB962C8B-B14F-4D97-AF65-F5344CB8AC3E}">
        <p14:creationId xmlns:p14="http://schemas.microsoft.com/office/powerpoint/2010/main" val="4141443386"/>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6"/>
          <p:cNvSpPr>
            <a:spLocks noGrp="1" noChangeArrowheads="1"/>
          </p:cNvSpPr>
          <p:nvPr>
            <p:ph type="sldNum" sz="quarter"/>
          </p:nvPr>
        </p:nvSpPr>
        <p:spPr>
          <a:noFill/>
          <a:ln>
            <a:round/>
            <a:headEnd/>
            <a:tailEnd/>
          </a:ln>
        </p:spPr>
        <p:txBody>
          <a:bodyPr/>
          <a:lstStyle/>
          <a:p>
            <a:pPr>
              <a:buFont typeface="Times New Roman" pitchFamily="18" charset="0"/>
              <a:buNone/>
              <a:tabLst>
                <a:tab pos="712788" algn="l"/>
                <a:tab pos="1427163" algn="l"/>
                <a:tab pos="2139950" algn="l"/>
                <a:tab pos="2854325" algn="l"/>
              </a:tabLst>
            </a:pPr>
            <a:fld id="{24DA0801-E78C-473A-ACED-94223EF5C7EF}" type="slidenum">
              <a:rPr lang="en-US" altLang="en-US" smtClean="0">
                <a:latin typeface="Times New Roman" pitchFamily="18" charset="0"/>
                <a:ea typeface="Microsoft YaHei" pitchFamily="34" charset="-122"/>
              </a:rPr>
              <a:pPr>
                <a:buFont typeface="Times New Roman" pitchFamily="18" charset="0"/>
                <a:buNone/>
                <a:tabLst>
                  <a:tab pos="712788" algn="l"/>
                  <a:tab pos="1427163" algn="l"/>
                  <a:tab pos="2139950" algn="l"/>
                  <a:tab pos="2854325" algn="l"/>
                </a:tabLst>
              </a:pPr>
              <a:t>1</a:t>
            </a:fld>
            <a:endParaRPr lang="en-US" altLang="en-US" dirty="0">
              <a:latin typeface="Times New Roman" pitchFamily="18" charset="0"/>
              <a:ea typeface="Microsoft YaHei" pitchFamily="34" charset="-122"/>
            </a:endParaRPr>
          </a:p>
        </p:txBody>
      </p:sp>
      <p:sp>
        <p:nvSpPr>
          <p:cNvPr id="16387" name="Rectangle 1"/>
          <p:cNvSpPr>
            <a:spLocks noGrp="1" noRot="1" noChangeAspect="1" noChangeArrowheads="1" noTextEdit="1"/>
          </p:cNvSpPr>
          <p:nvPr>
            <p:ph type="sldImg"/>
          </p:nvPr>
        </p:nvSpPr>
        <p:spPr>
          <a:xfrm>
            <a:off x="2898775" y="520700"/>
            <a:ext cx="3473450" cy="2605088"/>
          </a:xfrm>
          <a:solidFill>
            <a:srgbClr val="FFFFFF"/>
          </a:solidFill>
          <a:ln>
            <a:solidFill>
              <a:srgbClr val="000000"/>
            </a:solidFill>
            <a:miter lim="800000"/>
          </a:ln>
        </p:spPr>
      </p:sp>
      <p:sp>
        <p:nvSpPr>
          <p:cNvPr id="16388" name="Rectangle 2"/>
          <p:cNvSpPr>
            <a:spLocks noGrp="1" noChangeArrowheads="1"/>
          </p:cNvSpPr>
          <p:nvPr>
            <p:ph type="body" idx="1"/>
          </p:nvPr>
        </p:nvSpPr>
        <p:spPr>
          <a:xfrm>
            <a:off x="926468" y="3300315"/>
            <a:ext cx="7418065" cy="3125986"/>
          </a:xfrm>
          <a:noFill/>
        </p:spPr>
        <p:txBody>
          <a:bodyPr wrap="none" anchor="ctr"/>
          <a:lstStyle/>
          <a:p>
            <a:pPr marL="212725" indent="-211138" eaLnBrk="1">
              <a:spcBef>
                <a:spcPct val="0"/>
              </a:spcBef>
              <a:tabLst>
                <a:tab pos="712788" algn="l"/>
                <a:tab pos="1427163" algn="l"/>
                <a:tab pos="2139950" algn="l"/>
                <a:tab pos="2854325" algn="l"/>
                <a:tab pos="3567113" algn="l"/>
                <a:tab pos="4281488" algn="l"/>
                <a:tab pos="4994275" algn="l"/>
              </a:tabLst>
            </a:pPr>
            <a:endParaRPr lang="en-US" altLang="en-US" sz="2000" dirty="0">
              <a:latin typeface="Arial" charset="0"/>
              <a:ea typeface="Microsoft YaHei" pitchFamily="34" charset="-122"/>
            </a:endParaRPr>
          </a:p>
        </p:txBody>
      </p:sp>
      <p:sp>
        <p:nvSpPr>
          <p:cNvPr id="16389" name="Text Box 3"/>
          <p:cNvSpPr txBox="1">
            <a:spLocks noChangeArrowheads="1"/>
          </p:cNvSpPr>
          <p:nvPr/>
        </p:nvSpPr>
        <p:spPr bwMode="auto">
          <a:xfrm>
            <a:off x="5250682" y="6598242"/>
            <a:ext cx="4018207" cy="347465"/>
          </a:xfrm>
          <a:prstGeom prst="rect">
            <a:avLst/>
          </a:prstGeom>
          <a:noFill/>
          <a:ln w="9525">
            <a:noFill/>
            <a:miter lim="800000"/>
            <a:headEnd/>
            <a:tailEnd/>
          </a:ln>
          <a:effectLst/>
        </p:spPr>
        <p:txBody>
          <a:bodyPr lIns="88731" tIns="44366" rIns="88731" bIns="44366"/>
          <a:lstStyle/>
          <a:p>
            <a:pPr>
              <a:lnSpc>
                <a:spcPct val="100000"/>
              </a:lnSpc>
              <a:tabLst>
                <a:tab pos="723900" algn="l"/>
                <a:tab pos="1447800" algn="l"/>
                <a:tab pos="2171700" algn="l"/>
                <a:tab pos="2895600" algn="l"/>
              </a:tabLst>
            </a:pPr>
            <a:fld id="{9E2742A6-BD82-455E-990D-8B6F2EEC5168}" type="slidenum">
              <a:rPr lang="en-US" altLang="en-US" sz="1400">
                <a:solidFill>
                  <a:srgbClr val="000000"/>
                </a:solidFill>
              </a:rPr>
              <a:pPr>
                <a:lnSpc>
                  <a:spcPct val="100000"/>
                </a:lnSpc>
                <a:tabLst>
                  <a:tab pos="723900" algn="l"/>
                  <a:tab pos="1447800" algn="l"/>
                  <a:tab pos="2171700" algn="l"/>
                  <a:tab pos="2895600" algn="l"/>
                </a:tabLst>
              </a:pPr>
              <a:t>1</a:t>
            </a:fld>
            <a:endParaRPr lang="en-US" altLang="en-US" sz="1400" dirty="0">
              <a:solidFill>
                <a:srgbClr val="000000"/>
              </a:solidFill>
            </a:endParaRPr>
          </a:p>
        </p:txBody>
      </p:sp>
    </p:spTree>
    <p:extLst>
      <p:ext uri="{BB962C8B-B14F-4D97-AF65-F5344CB8AC3E}">
        <p14:creationId xmlns:p14="http://schemas.microsoft.com/office/powerpoint/2010/main" val="24828727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a:tabLst>
                <a:tab pos="712788" algn="l"/>
                <a:tab pos="1427163" algn="l"/>
                <a:tab pos="2139950" algn="l"/>
                <a:tab pos="2854325" algn="l"/>
              </a:tabLst>
              <a:defRPr>
                <a:solidFill>
                  <a:schemeClr val="tx1"/>
                </a:solidFill>
                <a:latin typeface="Arial" charset="0"/>
                <a:ea typeface="Microsoft YaHei" pitchFamily="34" charset="-122"/>
              </a:defRPr>
            </a:lvl1pPr>
            <a:lvl2pPr eaLnBrk="0">
              <a:tabLst>
                <a:tab pos="712788" algn="l"/>
                <a:tab pos="1427163" algn="l"/>
                <a:tab pos="2139950" algn="l"/>
                <a:tab pos="2854325" algn="l"/>
              </a:tabLst>
              <a:defRPr>
                <a:solidFill>
                  <a:schemeClr val="tx1"/>
                </a:solidFill>
                <a:latin typeface="Arial" charset="0"/>
                <a:ea typeface="Microsoft YaHei" pitchFamily="34" charset="-122"/>
              </a:defRPr>
            </a:lvl2pPr>
            <a:lvl3pPr eaLnBrk="0">
              <a:tabLst>
                <a:tab pos="712788" algn="l"/>
                <a:tab pos="1427163" algn="l"/>
                <a:tab pos="2139950" algn="l"/>
                <a:tab pos="2854325" algn="l"/>
              </a:tabLst>
              <a:defRPr>
                <a:solidFill>
                  <a:schemeClr val="tx1"/>
                </a:solidFill>
                <a:latin typeface="Arial" charset="0"/>
                <a:ea typeface="Microsoft YaHei" pitchFamily="34" charset="-122"/>
              </a:defRPr>
            </a:lvl3pPr>
            <a:lvl4pPr eaLnBrk="0">
              <a:tabLst>
                <a:tab pos="712788" algn="l"/>
                <a:tab pos="1427163" algn="l"/>
                <a:tab pos="2139950" algn="l"/>
                <a:tab pos="2854325" algn="l"/>
              </a:tabLst>
              <a:defRPr>
                <a:solidFill>
                  <a:schemeClr val="tx1"/>
                </a:solidFill>
                <a:latin typeface="Arial" charset="0"/>
                <a:ea typeface="Microsoft YaHei" pitchFamily="34" charset="-122"/>
              </a:defRPr>
            </a:lvl4pPr>
            <a:lvl5pPr eaLnBrk="0">
              <a:tabLst>
                <a:tab pos="712788" algn="l"/>
                <a:tab pos="1427163" algn="l"/>
                <a:tab pos="2139950" algn="l"/>
                <a:tab pos="2854325" algn="l"/>
              </a:tabLst>
              <a:defRPr>
                <a:solidFill>
                  <a:schemeClr val="tx1"/>
                </a:solidFill>
                <a:latin typeface="Arial"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12788" algn="l"/>
                <a:tab pos="1427163" algn="l"/>
                <a:tab pos="2139950" algn="l"/>
                <a:tab pos="2854325" algn="l"/>
              </a:tabLst>
              <a:defRPr>
                <a:solidFill>
                  <a:schemeClr val="tx1"/>
                </a:solidFill>
                <a:latin typeface="Arial"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12788" algn="l"/>
                <a:tab pos="1427163" algn="l"/>
                <a:tab pos="2139950" algn="l"/>
                <a:tab pos="2854325" algn="l"/>
              </a:tabLst>
              <a:defRPr>
                <a:solidFill>
                  <a:schemeClr val="tx1"/>
                </a:solidFill>
                <a:latin typeface="Arial"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12788" algn="l"/>
                <a:tab pos="1427163" algn="l"/>
                <a:tab pos="2139950" algn="l"/>
                <a:tab pos="2854325" algn="l"/>
              </a:tabLst>
              <a:defRPr>
                <a:solidFill>
                  <a:schemeClr val="tx1"/>
                </a:solidFill>
                <a:latin typeface="Arial"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12788" algn="l"/>
                <a:tab pos="1427163" algn="l"/>
                <a:tab pos="2139950" algn="l"/>
                <a:tab pos="2854325" algn="l"/>
              </a:tabLst>
              <a:defRPr>
                <a:solidFill>
                  <a:schemeClr val="tx1"/>
                </a:solidFill>
                <a:latin typeface="Arial" charset="0"/>
                <a:ea typeface="Microsoft YaHei" pitchFamily="34" charset="-122"/>
              </a:defRPr>
            </a:lvl9pPr>
          </a:lstStyle>
          <a:p>
            <a:pPr eaLnBrk="1">
              <a:buFont typeface="Times New Roman" pitchFamily="18" charset="0"/>
              <a:buNone/>
            </a:pPr>
            <a:fld id="{EEB26325-229D-43A6-B772-887F4023C92F}" type="slidenum">
              <a:rPr lang="en-US" altLang="en-US" smtClean="0">
                <a:solidFill>
                  <a:srgbClr val="000000"/>
                </a:solidFill>
                <a:latin typeface="Times New Roman" pitchFamily="18" charset="0"/>
              </a:rPr>
              <a:pPr eaLnBrk="1">
                <a:buFont typeface="Times New Roman" pitchFamily="18" charset="0"/>
                <a:buNone/>
              </a:pPr>
              <a:t>14</a:t>
            </a:fld>
            <a:endParaRPr lang="en-US" altLang="en-US" dirty="0">
              <a:solidFill>
                <a:srgbClr val="000000"/>
              </a:solidFill>
              <a:latin typeface="Times New Roman" pitchFamily="18" charset="0"/>
            </a:endParaRPr>
          </a:p>
        </p:txBody>
      </p:sp>
      <p:sp>
        <p:nvSpPr>
          <p:cNvPr id="22531" name="Rectangle 1"/>
          <p:cNvSpPr>
            <a:spLocks noGrp="1" noRot="1" noChangeAspect="1" noChangeArrowheads="1" noTextEdit="1"/>
          </p:cNvSpPr>
          <p:nvPr>
            <p:ph type="sldImg"/>
          </p:nvPr>
        </p:nvSpPr>
        <p:spPr>
          <a:xfrm>
            <a:off x="2898775" y="528638"/>
            <a:ext cx="3471863" cy="26035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2" name="Rectangle 2"/>
          <p:cNvSpPr>
            <a:spLocks noGrp="1" noChangeArrowheads="1"/>
          </p:cNvSpPr>
          <p:nvPr>
            <p:ph type="body" idx="1"/>
          </p:nvPr>
        </p:nvSpPr>
        <p:spPr>
          <a:xfrm>
            <a:off x="926468" y="3300315"/>
            <a:ext cx="7418065" cy="3125986"/>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a:latin typeface="Times New Roman" pitchFamily="18" charset="0"/>
            </a:endParaRPr>
          </a:p>
        </p:txBody>
      </p:sp>
    </p:spTree>
    <p:extLst>
      <p:ext uri="{BB962C8B-B14F-4D97-AF65-F5344CB8AC3E}">
        <p14:creationId xmlns:p14="http://schemas.microsoft.com/office/powerpoint/2010/main" val="9790134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rtl="0" eaLnBrk="1" fontAlgn="t" latinLnBrk="0" hangingPunct="1">
              <a:spcBef>
                <a:spcPts val="0"/>
              </a:spcBef>
              <a:spcAft>
                <a:spcPts val="0"/>
              </a:spcAft>
            </a:pPr>
            <a:r>
              <a:rPr lang="en-CA" sz="1800" b="1" i="0" u="sng" strike="noStrike" kern="1200" dirty="0">
                <a:solidFill>
                  <a:srgbClr val="000000"/>
                </a:solidFill>
                <a:effectLst/>
                <a:latin typeface="Calibri" panose="020F0502020204030204" pitchFamily="34" charset="0"/>
              </a:rPr>
              <a:t>TTM – Discipline Report - House</a:t>
            </a:r>
            <a:endParaRPr lang="en-CA"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CA" sz="1800" b="0" i="0" u="none" strike="noStrike" kern="1200" dirty="0">
                <a:solidFill>
                  <a:srgbClr val="000000"/>
                </a:solidFill>
                <a:effectLst/>
                <a:latin typeface="Calibri" panose="020F0502020204030204" pitchFamily="34" charset="0"/>
              </a:rPr>
              <a:t>93 Infractions entered in TTM (+40)</a:t>
            </a:r>
            <a:endParaRPr lang="en-CA" sz="1800" b="0" i="0" u="none" strike="noStrike" dirty="0">
              <a:effectLst/>
              <a:latin typeface="Arial" panose="020B0604020202020204" pitchFamily="34" charset="0"/>
            </a:endParaRPr>
          </a:p>
          <a:p>
            <a:pPr marL="457200" algn="l" rtl="0" eaLnBrk="1" fontAlgn="t" latinLnBrk="0" hangingPunct="1">
              <a:spcBef>
                <a:spcPts val="0"/>
              </a:spcBef>
              <a:spcAft>
                <a:spcPts val="0"/>
              </a:spcAft>
            </a:pPr>
            <a:r>
              <a:rPr lang="en-CA" sz="1800" b="0" i="0" u="none" strike="noStrike" kern="1200" dirty="0">
                <a:solidFill>
                  <a:srgbClr val="000000"/>
                </a:solidFill>
                <a:effectLst/>
                <a:latin typeface="Calibri" panose="020F0502020204030204" pitchFamily="34" charset="0"/>
              </a:rPr>
              <a:t>51 Game misconducts (+14)</a:t>
            </a:r>
            <a:endParaRPr lang="en-CA" sz="1800" b="0" i="0" u="none" strike="noStrike" dirty="0">
              <a:effectLst/>
              <a:latin typeface="Arial" panose="020B0604020202020204" pitchFamily="34" charset="0"/>
            </a:endParaRPr>
          </a:p>
          <a:p>
            <a:pPr marL="457200" algn="l" rtl="0" eaLnBrk="1" fontAlgn="t" latinLnBrk="0" hangingPunct="1">
              <a:spcBef>
                <a:spcPts val="0"/>
              </a:spcBef>
              <a:spcAft>
                <a:spcPts val="0"/>
              </a:spcAft>
            </a:pPr>
            <a:r>
              <a:rPr lang="en-CA" sz="1800" b="0" i="0" u="none" strike="noStrike" kern="1200" dirty="0">
                <a:solidFill>
                  <a:srgbClr val="000000"/>
                </a:solidFill>
                <a:effectLst/>
                <a:latin typeface="Calibri" panose="020F0502020204030204" pitchFamily="34" charset="0"/>
              </a:rPr>
              <a:t> 14 Misconducts (+8)</a:t>
            </a:r>
            <a:endParaRPr lang="en-CA" sz="1800" b="0" i="0" u="none" strike="noStrike" dirty="0">
              <a:effectLst/>
              <a:latin typeface="Arial" panose="020B0604020202020204" pitchFamily="34" charset="0"/>
            </a:endParaRPr>
          </a:p>
          <a:p>
            <a:pPr marL="457200" algn="l" rtl="0" eaLnBrk="1" fontAlgn="t" latinLnBrk="0" hangingPunct="1">
              <a:spcBef>
                <a:spcPts val="0"/>
              </a:spcBef>
              <a:spcAft>
                <a:spcPts val="0"/>
              </a:spcAft>
            </a:pPr>
            <a:r>
              <a:rPr lang="en-CA" sz="1800" b="0" i="0" u="none" strike="noStrike" kern="1200" dirty="0">
                <a:solidFill>
                  <a:srgbClr val="000000"/>
                </a:solidFill>
                <a:effectLst/>
                <a:latin typeface="Calibri" panose="020F0502020204030204" pitchFamily="34" charset="0"/>
              </a:rPr>
              <a:t> 6 Match penalties (+2)</a:t>
            </a:r>
            <a:endParaRPr lang="en-CA" sz="1800" b="0" i="0" u="none" strike="noStrike" dirty="0">
              <a:effectLst/>
              <a:latin typeface="Arial" panose="020B0604020202020204" pitchFamily="34" charset="0"/>
            </a:endParaRPr>
          </a:p>
          <a:p>
            <a:pPr marL="457200" algn="l" rtl="0" eaLnBrk="1" fontAlgn="t" latinLnBrk="0" hangingPunct="1">
              <a:spcBef>
                <a:spcPts val="0"/>
              </a:spcBef>
              <a:spcAft>
                <a:spcPts val="0"/>
              </a:spcAft>
            </a:pPr>
            <a:r>
              <a:rPr lang="en-CA" sz="1800" b="0" i="0" u="none" strike="noStrike" kern="1200" dirty="0">
                <a:solidFill>
                  <a:srgbClr val="000000"/>
                </a:solidFill>
                <a:effectLst/>
                <a:latin typeface="Calibri" panose="020F0502020204030204" pitchFamily="34" charset="0"/>
              </a:rPr>
              <a:t> 20 Gross misconduct (+17)</a:t>
            </a:r>
            <a:endParaRPr lang="en-CA" sz="1800" b="0" i="0" u="none" strike="noStrike" dirty="0">
              <a:effectLst/>
              <a:latin typeface="Arial" panose="020B0604020202020204" pitchFamily="34" charset="0"/>
            </a:endParaRPr>
          </a:p>
          <a:p>
            <a:pPr marL="0" marR="0" indent="0" algn="l" rtl="0" eaLnBrk="1" fontAlgn="auto" latinLnBrk="0" hangingPunct="1">
              <a:spcBef>
                <a:spcPts val="0"/>
              </a:spcBef>
              <a:spcAft>
                <a:spcPts val="0"/>
              </a:spcAft>
            </a:pPr>
            <a:r>
              <a:rPr lang="en-CA" sz="1800" b="0" i="0" u="none" strike="noStrike" kern="1200" dirty="0">
                <a:solidFill>
                  <a:srgbClr val="000000"/>
                </a:solidFill>
                <a:effectLst/>
                <a:latin typeface="Calibri" panose="020F0502020204030204" pitchFamily="34" charset="0"/>
              </a:rPr>
              <a:t>27 </a:t>
            </a:r>
            <a:r>
              <a:rPr lang="en-US" sz="1800" b="0" i="0" u="none" strike="noStrike" kern="1200" dirty="0">
                <a:solidFill>
                  <a:srgbClr val="000000"/>
                </a:solidFill>
                <a:effectLst/>
                <a:latin typeface="Calibri" panose="020F0502020204030204" pitchFamily="34" charset="0"/>
              </a:rPr>
              <a:t>Disrespectful, Abusive and Harassing Behavior/Unsportsmanlike Conduct (+13)</a:t>
            </a:r>
            <a:endParaRPr lang="en-CA"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CA" sz="1800" b="0" i="0" u="none" strike="noStrike" kern="1200" dirty="0">
                <a:solidFill>
                  <a:srgbClr val="000000"/>
                </a:solidFill>
                <a:effectLst/>
                <a:latin typeface="Calibri" panose="020F0502020204030204" pitchFamily="34" charset="0"/>
              </a:rPr>
              <a:t>11 Discriminatory Slurs (+9)</a:t>
            </a:r>
            <a:endParaRPr lang="en-CA"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CA" sz="1800" b="0" i="0" u="none" strike="noStrike" kern="1200" dirty="0">
                <a:solidFill>
                  <a:srgbClr val="000000"/>
                </a:solidFill>
                <a:effectLst/>
                <a:latin typeface="Calibri" panose="020F0502020204030204" pitchFamily="34" charset="0"/>
              </a:rPr>
              <a:t>184 Games Served</a:t>
            </a:r>
          </a:p>
          <a:p>
            <a:pPr marL="0" algn="l" rtl="0" eaLnBrk="1" fontAlgn="t" latinLnBrk="0" hangingPunct="1">
              <a:spcBef>
                <a:spcPts val="0"/>
              </a:spcBef>
              <a:spcAft>
                <a:spcPts val="0"/>
              </a:spcAft>
            </a:pPr>
            <a:endParaRPr lang="en-CA" sz="1800" b="0" i="0" u="none" strike="noStrike" dirty="0">
              <a:effectLst/>
              <a:latin typeface="Arial" panose="020B0604020202020204" pitchFamily="34" charset="0"/>
            </a:endParaRPr>
          </a:p>
          <a:p>
            <a:pPr marL="0" indent="0" algn="l" rtl="0" eaLnBrk="1" fontAlgn="t" latinLnBrk="0" hangingPunct="1">
              <a:spcBef>
                <a:spcPts val="0"/>
              </a:spcBef>
              <a:spcAft>
                <a:spcPts val="0"/>
              </a:spcAft>
            </a:pPr>
            <a:r>
              <a:rPr lang="en-CA" sz="1800" b="1" i="0" u="sng" strike="noStrike" kern="1200" dirty="0">
                <a:solidFill>
                  <a:srgbClr val="000000"/>
                </a:solidFill>
                <a:effectLst/>
                <a:latin typeface="Calibri" panose="020F0502020204030204" pitchFamily="34" charset="0"/>
              </a:rPr>
              <a:t>TTM – Discipline Report – RAMS </a:t>
            </a:r>
            <a:endParaRPr lang="en-CA"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CA" sz="1800" b="0" i="0" u="none" strike="noStrike" kern="1200" dirty="0">
                <a:solidFill>
                  <a:srgbClr val="000000"/>
                </a:solidFill>
                <a:effectLst/>
                <a:latin typeface="Calibri" panose="020F0502020204030204" pitchFamily="34" charset="0"/>
              </a:rPr>
              <a:t>71 Infractions entered in TTM (+14)</a:t>
            </a:r>
            <a:endParaRPr lang="en-CA" sz="1800" b="0" i="0" u="none" strike="noStrike" dirty="0">
              <a:effectLst/>
              <a:latin typeface="Arial" panose="020B0604020202020204" pitchFamily="34" charset="0"/>
            </a:endParaRPr>
          </a:p>
          <a:p>
            <a:pPr marL="457200" algn="l" rtl="0" eaLnBrk="1" fontAlgn="t" latinLnBrk="0" hangingPunct="1">
              <a:spcBef>
                <a:spcPts val="0"/>
              </a:spcBef>
              <a:spcAft>
                <a:spcPts val="0"/>
              </a:spcAft>
            </a:pPr>
            <a:r>
              <a:rPr lang="en-CA" sz="1800" b="0" i="0" u="none" strike="noStrike" kern="1200" dirty="0">
                <a:solidFill>
                  <a:srgbClr val="000000"/>
                </a:solidFill>
                <a:effectLst/>
                <a:latin typeface="Calibri" panose="020F0502020204030204" pitchFamily="34" charset="0"/>
              </a:rPr>
              <a:t>53 Game misconducts (+15)</a:t>
            </a:r>
            <a:endParaRPr lang="en-CA" sz="1800" b="0" i="0" u="none" strike="noStrike" dirty="0">
              <a:effectLst/>
              <a:latin typeface="Arial" panose="020B0604020202020204" pitchFamily="34" charset="0"/>
            </a:endParaRPr>
          </a:p>
          <a:p>
            <a:pPr marL="457200" algn="l" rtl="0" eaLnBrk="1" fontAlgn="t" latinLnBrk="0" hangingPunct="1">
              <a:spcBef>
                <a:spcPts val="0"/>
              </a:spcBef>
              <a:spcAft>
                <a:spcPts val="0"/>
              </a:spcAft>
            </a:pPr>
            <a:r>
              <a:rPr lang="en-CA" sz="1800" b="0" i="0" u="none" strike="noStrike" kern="1200" dirty="0">
                <a:solidFill>
                  <a:srgbClr val="000000"/>
                </a:solidFill>
                <a:effectLst/>
                <a:latin typeface="Calibri" panose="020F0502020204030204" pitchFamily="34" charset="0"/>
              </a:rPr>
              <a:t>11 Misconducts (+4)</a:t>
            </a:r>
            <a:endParaRPr lang="en-CA" sz="1800" b="0" i="0" u="none" strike="noStrike" dirty="0">
              <a:effectLst/>
              <a:latin typeface="Arial" panose="020B0604020202020204" pitchFamily="34" charset="0"/>
            </a:endParaRPr>
          </a:p>
          <a:p>
            <a:pPr marL="457200" algn="l" rtl="0" eaLnBrk="1" fontAlgn="t" latinLnBrk="0" hangingPunct="1">
              <a:spcBef>
                <a:spcPts val="0"/>
              </a:spcBef>
              <a:spcAft>
                <a:spcPts val="0"/>
              </a:spcAft>
            </a:pPr>
            <a:r>
              <a:rPr lang="en-CA" sz="1800" b="0" i="0" u="none" strike="noStrike" kern="1200" dirty="0">
                <a:solidFill>
                  <a:srgbClr val="000000"/>
                </a:solidFill>
                <a:effectLst/>
                <a:latin typeface="Calibri" panose="020F0502020204030204" pitchFamily="34" charset="0"/>
              </a:rPr>
              <a:t>4 Match penalties (-2)</a:t>
            </a:r>
            <a:endParaRPr lang="en-CA" sz="1800" b="0" i="0" u="none" strike="noStrike" dirty="0">
              <a:effectLst/>
              <a:latin typeface="Arial" panose="020B0604020202020204" pitchFamily="34" charset="0"/>
            </a:endParaRPr>
          </a:p>
          <a:p>
            <a:pPr marL="457200" algn="l" rtl="0" eaLnBrk="1" fontAlgn="t" latinLnBrk="0" hangingPunct="1">
              <a:spcBef>
                <a:spcPts val="0"/>
              </a:spcBef>
              <a:spcAft>
                <a:spcPts val="0"/>
              </a:spcAft>
            </a:pPr>
            <a:r>
              <a:rPr lang="en-CA" sz="1800" b="0" i="0" u="none" strike="noStrike" kern="1200" dirty="0">
                <a:solidFill>
                  <a:srgbClr val="000000"/>
                </a:solidFill>
                <a:effectLst/>
                <a:latin typeface="Calibri" panose="020F0502020204030204" pitchFamily="34" charset="0"/>
              </a:rPr>
              <a:t>1 Gross misconduct (-4)</a:t>
            </a:r>
            <a:endParaRPr lang="en-CA"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CA" sz="1800" b="0" i="0" u="none" strike="noStrike" kern="1200" dirty="0">
                <a:solidFill>
                  <a:srgbClr val="000000"/>
                </a:solidFill>
                <a:effectLst/>
                <a:latin typeface="Calibri" panose="020F0502020204030204" pitchFamily="34" charset="0"/>
              </a:rPr>
              <a:t>12 </a:t>
            </a:r>
            <a:r>
              <a:rPr lang="en-US" sz="1800" b="0" i="0" u="none" strike="noStrike" kern="1200" dirty="0">
                <a:solidFill>
                  <a:srgbClr val="000000"/>
                </a:solidFill>
                <a:effectLst/>
                <a:latin typeface="Calibri" panose="020F0502020204030204" pitchFamily="34" charset="0"/>
              </a:rPr>
              <a:t>Disrespectful, Abusive and Harassing   Behavior/Unsportsmanlike Conduct (+1)</a:t>
            </a:r>
            <a:endParaRPr lang="en-CA"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CA" sz="1800" b="0" i="0" u="none" strike="noStrike" kern="1200" dirty="0">
                <a:solidFill>
                  <a:srgbClr val="000000"/>
                </a:solidFill>
                <a:effectLst/>
                <a:latin typeface="Calibri" panose="020F0502020204030204" pitchFamily="34" charset="0"/>
              </a:rPr>
              <a:t>1 Discriminatory Slurs (-2)</a:t>
            </a:r>
            <a:endParaRPr lang="en-CA"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CA" sz="1800" b="0" i="0" u="none" strike="noStrike" kern="1200" dirty="0">
                <a:solidFill>
                  <a:srgbClr val="000000"/>
                </a:solidFill>
                <a:effectLst/>
                <a:latin typeface="Calibri" panose="020F0502020204030204" pitchFamily="34" charset="0"/>
              </a:rPr>
              <a:t>98 Games Served</a:t>
            </a:r>
            <a:endParaRPr lang="en-CA" sz="1800" b="0" i="0" u="none" strike="noStrike" dirty="0">
              <a:effectLst/>
              <a:latin typeface="Arial" panose="020B0604020202020204" pitchFamily="34" charset="0"/>
            </a:endParaRPr>
          </a:p>
          <a:p>
            <a:endParaRPr lang="en-CA" dirty="0"/>
          </a:p>
        </p:txBody>
      </p:sp>
      <p:sp>
        <p:nvSpPr>
          <p:cNvPr id="4" name="Slide Number Placeholder 3"/>
          <p:cNvSpPr>
            <a:spLocks noGrp="1"/>
          </p:cNvSpPr>
          <p:nvPr>
            <p:ph type="sldNum"/>
          </p:nvPr>
        </p:nvSpPr>
        <p:spPr/>
        <p:txBody>
          <a:bodyPr/>
          <a:lstStyle/>
          <a:p>
            <a:pPr>
              <a:defRPr/>
            </a:pPr>
            <a:fld id="{F4137599-58B6-412F-8921-D6C039BFC6D9}" type="slidenum">
              <a:rPr lang="en-US" altLang="en-US" smtClean="0"/>
              <a:pPr>
                <a:defRPr/>
              </a:pPr>
              <a:t>15</a:t>
            </a:fld>
            <a:endParaRPr lang="en-US" altLang="en-US" dirty="0"/>
          </a:p>
        </p:txBody>
      </p:sp>
    </p:spTree>
    <p:extLst>
      <p:ext uri="{BB962C8B-B14F-4D97-AF65-F5344CB8AC3E}">
        <p14:creationId xmlns:p14="http://schemas.microsoft.com/office/powerpoint/2010/main" val="18769489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6"/>
          <p:cNvSpPr>
            <a:spLocks noGrp="1" noChangeArrowheads="1"/>
          </p:cNvSpPr>
          <p:nvPr>
            <p:ph type="sldNum" sz="quarter"/>
          </p:nvPr>
        </p:nvSpPr>
        <p:spPr>
          <a:noFill/>
          <a:ln>
            <a:round/>
            <a:headEnd/>
            <a:tailEnd/>
          </a:ln>
        </p:spPr>
        <p:txBody>
          <a:bodyPr/>
          <a:lstStyle/>
          <a:p>
            <a:pPr>
              <a:buFont typeface="Times New Roman" pitchFamily="18" charset="0"/>
              <a:buNone/>
              <a:tabLst>
                <a:tab pos="712788" algn="l"/>
                <a:tab pos="1427163" algn="l"/>
                <a:tab pos="2139950" algn="l"/>
                <a:tab pos="2854325" algn="l"/>
              </a:tabLst>
            </a:pPr>
            <a:fld id="{87E0F9DE-2084-4F91-81D7-1A4C6D8428F8}" type="slidenum">
              <a:rPr lang="en-US" altLang="en-US" smtClean="0">
                <a:latin typeface="Times New Roman" pitchFamily="18" charset="0"/>
                <a:ea typeface="Microsoft YaHei" pitchFamily="34" charset="-122"/>
              </a:rPr>
              <a:pPr>
                <a:buFont typeface="Times New Roman" pitchFamily="18" charset="0"/>
                <a:buNone/>
                <a:tabLst>
                  <a:tab pos="712788" algn="l"/>
                  <a:tab pos="1427163" algn="l"/>
                  <a:tab pos="2139950" algn="l"/>
                  <a:tab pos="2854325" algn="l"/>
                </a:tabLst>
              </a:pPr>
              <a:t>16</a:t>
            </a:fld>
            <a:endParaRPr lang="en-US" altLang="en-US" dirty="0">
              <a:latin typeface="Times New Roman" pitchFamily="18" charset="0"/>
              <a:ea typeface="Microsoft YaHei" pitchFamily="34" charset="-122"/>
            </a:endParaRPr>
          </a:p>
        </p:txBody>
      </p:sp>
      <p:sp>
        <p:nvSpPr>
          <p:cNvPr id="23555" name="Rectangle 1"/>
          <p:cNvSpPr>
            <a:spLocks noGrp="1" noRot="1" noChangeAspect="1" noChangeArrowheads="1" noTextEdit="1"/>
          </p:cNvSpPr>
          <p:nvPr>
            <p:ph type="sldImg"/>
          </p:nvPr>
        </p:nvSpPr>
        <p:spPr>
          <a:xfrm>
            <a:off x="2898775" y="528638"/>
            <a:ext cx="3471863" cy="2603500"/>
          </a:xfrm>
          <a:solidFill>
            <a:srgbClr val="FFFFFF"/>
          </a:solidFill>
          <a:ln>
            <a:solidFill>
              <a:srgbClr val="000000"/>
            </a:solidFill>
            <a:miter lim="800000"/>
          </a:ln>
        </p:spPr>
      </p:sp>
      <p:sp>
        <p:nvSpPr>
          <p:cNvPr id="23556" name="Rectangle 2"/>
          <p:cNvSpPr>
            <a:spLocks noGrp="1" noChangeArrowheads="1"/>
          </p:cNvSpPr>
          <p:nvPr>
            <p:ph type="body" idx="1"/>
          </p:nvPr>
        </p:nvSpPr>
        <p:spPr>
          <a:xfrm>
            <a:off x="926468" y="3300315"/>
            <a:ext cx="7418065" cy="3125986"/>
          </a:xfrm>
          <a:noFill/>
        </p:spPr>
        <p:txBody>
          <a:bodyPr wrap="none" anchor="ctr"/>
          <a:lstStyle/>
          <a:p>
            <a:endParaRPr lang="en-US" altLang="en-US" dirty="0">
              <a:latin typeface="Times New Roman" pitchFamily="18" charset="0"/>
            </a:endParaRPr>
          </a:p>
        </p:txBody>
      </p:sp>
    </p:spTree>
    <p:extLst>
      <p:ext uri="{BB962C8B-B14F-4D97-AF65-F5344CB8AC3E}">
        <p14:creationId xmlns:p14="http://schemas.microsoft.com/office/powerpoint/2010/main" val="10094579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6"/>
          <p:cNvSpPr>
            <a:spLocks noGrp="1" noChangeArrowheads="1"/>
          </p:cNvSpPr>
          <p:nvPr>
            <p:ph type="sldNum" sz="quarter"/>
          </p:nvPr>
        </p:nvSpPr>
        <p:spPr>
          <a:noFill/>
          <a:ln>
            <a:round/>
            <a:headEnd/>
            <a:tailEnd/>
          </a:ln>
        </p:spPr>
        <p:txBody>
          <a:bodyPr/>
          <a:lstStyle/>
          <a:p>
            <a:pPr>
              <a:buFont typeface="Times New Roman" pitchFamily="18" charset="0"/>
              <a:buNone/>
              <a:tabLst>
                <a:tab pos="712788" algn="l"/>
                <a:tab pos="1427163" algn="l"/>
                <a:tab pos="2139950" algn="l"/>
                <a:tab pos="2854325" algn="l"/>
              </a:tabLst>
            </a:pPr>
            <a:fld id="{156DD087-06B6-4F99-93C3-D3F35CC1B48C}" type="slidenum">
              <a:rPr lang="en-US" altLang="en-US" smtClean="0">
                <a:latin typeface="Times New Roman" pitchFamily="18" charset="0"/>
                <a:ea typeface="Microsoft YaHei" pitchFamily="34" charset="-122"/>
              </a:rPr>
              <a:pPr>
                <a:buFont typeface="Times New Roman" pitchFamily="18" charset="0"/>
                <a:buNone/>
                <a:tabLst>
                  <a:tab pos="712788" algn="l"/>
                  <a:tab pos="1427163" algn="l"/>
                  <a:tab pos="2139950" algn="l"/>
                  <a:tab pos="2854325" algn="l"/>
                </a:tabLst>
              </a:pPr>
              <a:t>17</a:t>
            </a:fld>
            <a:endParaRPr lang="en-US" altLang="en-US" dirty="0">
              <a:latin typeface="Times New Roman" pitchFamily="18" charset="0"/>
              <a:ea typeface="Microsoft YaHei" pitchFamily="34" charset="-122"/>
            </a:endParaRPr>
          </a:p>
        </p:txBody>
      </p:sp>
      <p:sp>
        <p:nvSpPr>
          <p:cNvPr id="22531" name="Rectangle 1"/>
          <p:cNvSpPr>
            <a:spLocks noGrp="1" noRot="1" noChangeAspect="1" noChangeArrowheads="1" noTextEdit="1"/>
          </p:cNvSpPr>
          <p:nvPr>
            <p:ph type="sldImg"/>
          </p:nvPr>
        </p:nvSpPr>
        <p:spPr>
          <a:xfrm>
            <a:off x="2898775" y="528638"/>
            <a:ext cx="3471863" cy="2603500"/>
          </a:xfrm>
          <a:solidFill>
            <a:srgbClr val="FFFFFF"/>
          </a:solidFill>
          <a:ln>
            <a:solidFill>
              <a:srgbClr val="000000"/>
            </a:solidFill>
            <a:miter lim="800000"/>
          </a:ln>
        </p:spPr>
      </p:sp>
      <p:sp>
        <p:nvSpPr>
          <p:cNvPr id="22532" name="Rectangle 2"/>
          <p:cNvSpPr>
            <a:spLocks noGrp="1" noChangeArrowheads="1"/>
          </p:cNvSpPr>
          <p:nvPr>
            <p:ph type="body" idx="1"/>
          </p:nvPr>
        </p:nvSpPr>
        <p:spPr>
          <a:xfrm>
            <a:off x="926468" y="3300315"/>
            <a:ext cx="7418065" cy="3125986"/>
          </a:xfrm>
          <a:noFill/>
        </p:spPr>
        <p:txBody>
          <a:bodyPr wrap="none" anchor="ctr"/>
          <a:lstStyle/>
          <a:p>
            <a:endParaRPr lang="en-US" altLang="en-US" dirty="0">
              <a:latin typeface="Times New Roman" pitchFamily="18" charset="0"/>
            </a:endParaRPr>
          </a:p>
        </p:txBody>
      </p:sp>
    </p:spTree>
    <p:extLst>
      <p:ext uri="{BB962C8B-B14F-4D97-AF65-F5344CB8AC3E}">
        <p14:creationId xmlns:p14="http://schemas.microsoft.com/office/powerpoint/2010/main" val="30344623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6"/>
          <p:cNvSpPr>
            <a:spLocks noGrp="1" noChangeArrowheads="1"/>
          </p:cNvSpPr>
          <p:nvPr>
            <p:ph type="sldNum" sz="quarter"/>
          </p:nvPr>
        </p:nvSpPr>
        <p:spPr>
          <a:noFill/>
          <a:ln>
            <a:round/>
            <a:headEnd/>
            <a:tailEnd/>
          </a:ln>
        </p:spPr>
        <p:txBody>
          <a:bodyPr/>
          <a:lstStyle/>
          <a:p>
            <a:pPr>
              <a:buFont typeface="Times New Roman" pitchFamily="18" charset="0"/>
              <a:buNone/>
              <a:tabLst>
                <a:tab pos="712788" algn="l"/>
                <a:tab pos="1427163" algn="l"/>
                <a:tab pos="2139950" algn="l"/>
                <a:tab pos="2854325" algn="l"/>
              </a:tabLst>
            </a:pPr>
            <a:fld id="{90238385-33A2-4E79-BD72-F89E922C3BE8}" type="slidenum">
              <a:rPr lang="en-US" altLang="en-US" smtClean="0">
                <a:latin typeface="Times New Roman" pitchFamily="18" charset="0"/>
                <a:ea typeface="Microsoft YaHei" pitchFamily="34" charset="-122"/>
              </a:rPr>
              <a:pPr>
                <a:buFont typeface="Times New Roman" pitchFamily="18" charset="0"/>
                <a:buNone/>
                <a:tabLst>
                  <a:tab pos="712788" algn="l"/>
                  <a:tab pos="1427163" algn="l"/>
                  <a:tab pos="2139950" algn="l"/>
                  <a:tab pos="2854325" algn="l"/>
                </a:tabLst>
              </a:pPr>
              <a:t>18</a:t>
            </a:fld>
            <a:endParaRPr lang="en-US" altLang="en-US" dirty="0">
              <a:latin typeface="Times New Roman" pitchFamily="18" charset="0"/>
              <a:ea typeface="Microsoft YaHei" pitchFamily="34" charset="-122"/>
            </a:endParaRPr>
          </a:p>
        </p:txBody>
      </p:sp>
      <p:sp>
        <p:nvSpPr>
          <p:cNvPr id="24579" name="Rectangle 1"/>
          <p:cNvSpPr>
            <a:spLocks noGrp="1" noRot="1" noChangeAspect="1" noChangeArrowheads="1" noTextEdit="1"/>
          </p:cNvSpPr>
          <p:nvPr>
            <p:ph type="sldImg"/>
          </p:nvPr>
        </p:nvSpPr>
        <p:spPr>
          <a:xfrm>
            <a:off x="2898775" y="528638"/>
            <a:ext cx="3471863" cy="2603500"/>
          </a:xfrm>
          <a:solidFill>
            <a:srgbClr val="FFFFFF"/>
          </a:solidFill>
          <a:ln>
            <a:solidFill>
              <a:srgbClr val="000000"/>
            </a:solidFill>
            <a:miter lim="800000"/>
          </a:ln>
        </p:spPr>
      </p:sp>
      <p:sp>
        <p:nvSpPr>
          <p:cNvPr id="24580" name="Rectangle 2"/>
          <p:cNvSpPr>
            <a:spLocks noGrp="1" noChangeArrowheads="1"/>
          </p:cNvSpPr>
          <p:nvPr>
            <p:ph type="body" idx="1"/>
          </p:nvPr>
        </p:nvSpPr>
        <p:spPr>
          <a:xfrm>
            <a:off x="926468" y="3300315"/>
            <a:ext cx="7418065" cy="3125986"/>
          </a:xfrm>
          <a:noFill/>
        </p:spPr>
        <p:txBody>
          <a:bodyPr wrap="none" anchor="ctr"/>
          <a:lstStyle/>
          <a:p>
            <a:endParaRPr lang="en-US" altLang="en-US" dirty="0">
              <a:latin typeface="Times New Roman" pitchFamily="18" charset="0"/>
            </a:endParaRPr>
          </a:p>
        </p:txBody>
      </p:sp>
    </p:spTree>
    <p:extLst>
      <p:ext uri="{BB962C8B-B14F-4D97-AF65-F5344CB8AC3E}">
        <p14:creationId xmlns:p14="http://schemas.microsoft.com/office/powerpoint/2010/main" val="21362861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6"/>
          <p:cNvSpPr>
            <a:spLocks noGrp="1" noChangeArrowheads="1"/>
          </p:cNvSpPr>
          <p:nvPr>
            <p:ph type="sldNum" sz="quarter"/>
          </p:nvPr>
        </p:nvSpPr>
        <p:spPr>
          <a:noFill/>
          <a:ln>
            <a:round/>
            <a:headEnd/>
            <a:tailEnd/>
          </a:ln>
        </p:spPr>
        <p:txBody>
          <a:bodyPr/>
          <a:lstStyle/>
          <a:p>
            <a:pPr>
              <a:buFont typeface="Times New Roman" pitchFamily="18" charset="0"/>
              <a:buNone/>
              <a:tabLst>
                <a:tab pos="712788" algn="l"/>
                <a:tab pos="1427163" algn="l"/>
                <a:tab pos="2139950" algn="l"/>
                <a:tab pos="2854325" algn="l"/>
              </a:tabLst>
            </a:pPr>
            <a:fld id="{2D8EB71C-7C87-4495-A8E2-C3FD2080E0F6}" type="slidenum">
              <a:rPr lang="en-US" altLang="en-US" smtClean="0">
                <a:latin typeface="Times New Roman" pitchFamily="18" charset="0"/>
                <a:ea typeface="Microsoft YaHei" pitchFamily="34" charset="-122"/>
              </a:rPr>
              <a:pPr>
                <a:buFont typeface="Times New Roman" pitchFamily="18" charset="0"/>
                <a:buNone/>
                <a:tabLst>
                  <a:tab pos="712788" algn="l"/>
                  <a:tab pos="1427163" algn="l"/>
                  <a:tab pos="2139950" algn="l"/>
                  <a:tab pos="2854325" algn="l"/>
                </a:tabLst>
              </a:pPr>
              <a:t>19</a:t>
            </a:fld>
            <a:endParaRPr lang="en-US" altLang="en-US" dirty="0">
              <a:latin typeface="Times New Roman" pitchFamily="18" charset="0"/>
              <a:ea typeface="Microsoft YaHei" pitchFamily="34" charset="-122"/>
            </a:endParaRPr>
          </a:p>
        </p:txBody>
      </p:sp>
      <p:sp>
        <p:nvSpPr>
          <p:cNvPr id="25603" name="Rectangle 1"/>
          <p:cNvSpPr>
            <a:spLocks noGrp="1" noRot="1" noChangeAspect="1" noChangeArrowheads="1" noTextEdit="1"/>
          </p:cNvSpPr>
          <p:nvPr>
            <p:ph type="sldImg"/>
          </p:nvPr>
        </p:nvSpPr>
        <p:spPr>
          <a:xfrm>
            <a:off x="2898775" y="528638"/>
            <a:ext cx="3471863" cy="2603500"/>
          </a:xfrm>
          <a:solidFill>
            <a:srgbClr val="FFFFFF"/>
          </a:solidFill>
          <a:ln>
            <a:solidFill>
              <a:srgbClr val="000000"/>
            </a:solidFill>
            <a:miter lim="800000"/>
          </a:ln>
        </p:spPr>
      </p:sp>
      <p:sp>
        <p:nvSpPr>
          <p:cNvPr id="25604" name="Rectangle 2"/>
          <p:cNvSpPr>
            <a:spLocks noGrp="1" noChangeArrowheads="1"/>
          </p:cNvSpPr>
          <p:nvPr>
            <p:ph type="body" idx="1"/>
          </p:nvPr>
        </p:nvSpPr>
        <p:spPr>
          <a:xfrm>
            <a:off x="926468" y="3300315"/>
            <a:ext cx="7418065" cy="3125986"/>
          </a:xfrm>
          <a:noFill/>
        </p:spPr>
        <p:txBody>
          <a:bodyPr wrap="none" anchor="ctr"/>
          <a:lstStyle/>
          <a:p>
            <a:endParaRPr lang="en-US" altLang="en-US" dirty="0">
              <a:latin typeface="Times New Roman" pitchFamily="18" charset="0"/>
            </a:endParaRPr>
          </a:p>
        </p:txBody>
      </p:sp>
    </p:spTree>
    <p:extLst>
      <p:ext uri="{BB962C8B-B14F-4D97-AF65-F5344CB8AC3E}">
        <p14:creationId xmlns:p14="http://schemas.microsoft.com/office/powerpoint/2010/main" val="12774445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6"/>
          <p:cNvSpPr>
            <a:spLocks noGrp="1" noChangeArrowheads="1"/>
          </p:cNvSpPr>
          <p:nvPr>
            <p:ph type="sldNum" sz="quarter"/>
          </p:nvPr>
        </p:nvSpPr>
        <p:spPr>
          <a:noFill/>
          <a:ln>
            <a:round/>
            <a:headEnd/>
            <a:tailEnd/>
          </a:ln>
        </p:spPr>
        <p:txBody>
          <a:bodyPr/>
          <a:lstStyle/>
          <a:p>
            <a:pPr>
              <a:buFont typeface="Times New Roman" pitchFamily="18" charset="0"/>
              <a:buNone/>
              <a:tabLst>
                <a:tab pos="712788" algn="l"/>
                <a:tab pos="1427163" algn="l"/>
                <a:tab pos="2139950" algn="l"/>
                <a:tab pos="2854325" algn="l"/>
              </a:tabLst>
            </a:pPr>
            <a:fld id="{2D8EB71C-7C87-4495-A8E2-C3FD2080E0F6}" type="slidenum">
              <a:rPr lang="en-US" altLang="en-US" smtClean="0">
                <a:latin typeface="Times New Roman" pitchFamily="18" charset="0"/>
                <a:ea typeface="Microsoft YaHei" pitchFamily="34" charset="-122"/>
              </a:rPr>
              <a:pPr>
                <a:buFont typeface="Times New Roman" pitchFamily="18" charset="0"/>
                <a:buNone/>
                <a:tabLst>
                  <a:tab pos="712788" algn="l"/>
                  <a:tab pos="1427163" algn="l"/>
                  <a:tab pos="2139950" algn="l"/>
                  <a:tab pos="2854325" algn="l"/>
                </a:tabLst>
              </a:pPr>
              <a:t>20</a:t>
            </a:fld>
            <a:endParaRPr lang="en-US" altLang="en-US" dirty="0">
              <a:latin typeface="Times New Roman" pitchFamily="18" charset="0"/>
              <a:ea typeface="Microsoft YaHei" pitchFamily="34" charset="-122"/>
            </a:endParaRPr>
          </a:p>
        </p:txBody>
      </p:sp>
      <p:sp>
        <p:nvSpPr>
          <p:cNvPr id="25603" name="Rectangle 1"/>
          <p:cNvSpPr>
            <a:spLocks noGrp="1" noRot="1" noChangeAspect="1" noChangeArrowheads="1" noTextEdit="1"/>
          </p:cNvSpPr>
          <p:nvPr>
            <p:ph type="sldImg"/>
          </p:nvPr>
        </p:nvSpPr>
        <p:spPr>
          <a:xfrm>
            <a:off x="2898775" y="528638"/>
            <a:ext cx="3471863" cy="2603500"/>
          </a:xfrm>
          <a:solidFill>
            <a:srgbClr val="FFFFFF"/>
          </a:solidFill>
          <a:ln>
            <a:solidFill>
              <a:srgbClr val="000000"/>
            </a:solidFill>
            <a:miter lim="800000"/>
          </a:ln>
        </p:spPr>
      </p:sp>
      <p:sp>
        <p:nvSpPr>
          <p:cNvPr id="25604" name="Rectangle 2"/>
          <p:cNvSpPr>
            <a:spLocks noGrp="1" noChangeArrowheads="1"/>
          </p:cNvSpPr>
          <p:nvPr>
            <p:ph type="body" idx="1"/>
          </p:nvPr>
        </p:nvSpPr>
        <p:spPr>
          <a:xfrm>
            <a:off x="926468" y="3300315"/>
            <a:ext cx="7418065" cy="3125986"/>
          </a:xfrm>
          <a:noFill/>
        </p:spPr>
        <p:txBody>
          <a:bodyPr wrap="none" anchor="ctr"/>
          <a:lstStyle/>
          <a:p>
            <a:endParaRPr lang="en-US" altLang="en-US" dirty="0">
              <a:latin typeface="Times New Roman" pitchFamily="18" charset="0"/>
            </a:endParaRPr>
          </a:p>
        </p:txBody>
      </p:sp>
    </p:spTree>
    <p:extLst>
      <p:ext uri="{BB962C8B-B14F-4D97-AF65-F5344CB8AC3E}">
        <p14:creationId xmlns:p14="http://schemas.microsoft.com/office/powerpoint/2010/main" val="17619385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6"/>
          <p:cNvSpPr>
            <a:spLocks noGrp="1" noChangeArrowheads="1"/>
          </p:cNvSpPr>
          <p:nvPr>
            <p:ph type="sldNum" sz="quarter"/>
          </p:nvPr>
        </p:nvSpPr>
        <p:spPr>
          <a:noFill/>
          <a:ln>
            <a:round/>
            <a:headEnd/>
            <a:tailEnd/>
          </a:ln>
        </p:spPr>
        <p:txBody>
          <a:bodyPr/>
          <a:lstStyle/>
          <a:p>
            <a:pPr>
              <a:buFont typeface="Times New Roman" pitchFamily="18" charset="0"/>
              <a:buNone/>
              <a:tabLst>
                <a:tab pos="712788" algn="l"/>
                <a:tab pos="1427163" algn="l"/>
                <a:tab pos="2139950" algn="l"/>
                <a:tab pos="2854325" algn="l"/>
              </a:tabLst>
            </a:pPr>
            <a:fld id="{87E0F9DE-2084-4F91-81D7-1A4C6D8428F8}" type="slidenum">
              <a:rPr lang="en-US" altLang="en-US" smtClean="0">
                <a:latin typeface="Times New Roman" pitchFamily="18" charset="0"/>
                <a:ea typeface="Microsoft YaHei" pitchFamily="34" charset="-122"/>
              </a:rPr>
              <a:pPr>
                <a:buFont typeface="Times New Roman" pitchFamily="18" charset="0"/>
                <a:buNone/>
                <a:tabLst>
                  <a:tab pos="712788" algn="l"/>
                  <a:tab pos="1427163" algn="l"/>
                  <a:tab pos="2139950" algn="l"/>
                  <a:tab pos="2854325" algn="l"/>
                </a:tabLst>
              </a:pPr>
              <a:t>21</a:t>
            </a:fld>
            <a:endParaRPr lang="en-US" altLang="en-US" dirty="0">
              <a:latin typeface="Times New Roman" pitchFamily="18" charset="0"/>
              <a:ea typeface="Microsoft YaHei" pitchFamily="34" charset="-122"/>
            </a:endParaRPr>
          </a:p>
        </p:txBody>
      </p:sp>
      <p:sp>
        <p:nvSpPr>
          <p:cNvPr id="23555" name="Rectangle 1"/>
          <p:cNvSpPr>
            <a:spLocks noGrp="1" noRot="1" noChangeAspect="1" noChangeArrowheads="1" noTextEdit="1"/>
          </p:cNvSpPr>
          <p:nvPr>
            <p:ph type="sldImg"/>
          </p:nvPr>
        </p:nvSpPr>
        <p:spPr>
          <a:xfrm>
            <a:off x="2898775" y="528638"/>
            <a:ext cx="3471863" cy="2603500"/>
          </a:xfrm>
          <a:solidFill>
            <a:srgbClr val="FFFFFF"/>
          </a:solidFill>
          <a:ln>
            <a:solidFill>
              <a:srgbClr val="000000"/>
            </a:solidFill>
            <a:miter lim="800000"/>
          </a:ln>
        </p:spPr>
      </p:sp>
      <p:sp>
        <p:nvSpPr>
          <p:cNvPr id="23556" name="Rectangle 2"/>
          <p:cNvSpPr>
            <a:spLocks noGrp="1" noChangeArrowheads="1"/>
          </p:cNvSpPr>
          <p:nvPr>
            <p:ph type="body" idx="1"/>
          </p:nvPr>
        </p:nvSpPr>
        <p:spPr>
          <a:xfrm>
            <a:off x="926468" y="3300315"/>
            <a:ext cx="7418065" cy="3125986"/>
          </a:xfrm>
          <a:noFill/>
        </p:spPr>
        <p:txBody>
          <a:bodyPr wrap="none" anchor="ctr"/>
          <a:lstStyle/>
          <a:p>
            <a:endParaRPr lang="en-US" altLang="en-US" dirty="0">
              <a:latin typeface="Times New Roman" pitchFamily="18" charset="0"/>
            </a:endParaRPr>
          </a:p>
        </p:txBody>
      </p:sp>
    </p:spTree>
    <p:extLst>
      <p:ext uri="{BB962C8B-B14F-4D97-AF65-F5344CB8AC3E}">
        <p14:creationId xmlns:p14="http://schemas.microsoft.com/office/powerpoint/2010/main" val="13034646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6"/>
          <p:cNvSpPr>
            <a:spLocks noGrp="1" noChangeArrowheads="1"/>
          </p:cNvSpPr>
          <p:nvPr>
            <p:ph type="sldNum" sz="quarter"/>
          </p:nvPr>
        </p:nvSpPr>
        <p:spPr>
          <a:noFill/>
          <a:ln>
            <a:round/>
            <a:headEnd/>
            <a:tailEnd/>
          </a:ln>
        </p:spPr>
        <p:txBody>
          <a:bodyPr/>
          <a:lstStyle/>
          <a:p>
            <a:pPr>
              <a:buFont typeface="Times New Roman" pitchFamily="18" charset="0"/>
              <a:buNone/>
              <a:tabLst>
                <a:tab pos="712788" algn="l"/>
                <a:tab pos="1427163" algn="l"/>
                <a:tab pos="2139950" algn="l"/>
                <a:tab pos="2854325" algn="l"/>
              </a:tabLst>
            </a:pPr>
            <a:fld id="{90238385-33A2-4E79-BD72-F89E922C3BE8}" type="slidenum">
              <a:rPr lang="en-US" altLang="en-US" smtClean="0">
                <a:latin typeface="Times New Roman" pitchFamily="18" charset="0"/>
                <a:ea typeface="Microsoft YaHei" pitchFamily="34" charset="-122"/>
              </a:rPr>
              <a:pPr>
                <a:buFont typeface="Times New Roman" pitchFamily="18" charset="0"/>
                <a:buNone/>
                <a:tabLst>
                  <a:tab pos="712788" algn="l"/>
                  <a:tab pos="1427163" algn="l"/>
                  <a:tab pos="2139950" algn="l"/>
                  <a:tab pos="2854325" algn="l"/>
                </a:tabLst>
              </a:pPr>
              <a:t>22</a:t>
            </a:fld>
            <a:endParaRPr lang="en-US" altLang="en-US" dirty="0">
              <a:latin typeface="Times New Roman" pitchFamily="18" charset="0"/>
              <a:ea typeface="Microsoft YaHei" pitchFamily="34" charset="-122"/>
            </a:endParaRPr>
          </a:p>
        </p:txBody>
      </p:sp>
      <p:sp>
        <p:nvSpPr>
          <p:cNvPr id="24579" name="Rectangle 1"/>
          <p:cNvSpPr>
            <a:spLocks noGrp="1" noRot="1" noChangeAspect="1" noChangeArrowheads="1" noTextEdit="1"/>
          </p:cNvSpPr>
          <p:nvPr>
            <p:ph type="sldImg"/>
          </p:nvPr>
        </p:nvSpPr>
        <p:spPr>
          <a:xfrm>
            <a:off x="2898775" y="528638"/>
            <a:ext cx="3471863" cy="2603500"/>
          </a:xfrm>
          <a:solidFill>
            <a:srgbClr val="FFFFFF"/>
          </a:solidFill>
          <a:ln>
            <a:solidFill>
              <a:srgbClr val="000000"/>
            </a:solidFill>
            <a:miter lim="800000"/>
          </a:ln>
        </p:spPr>
      </p:sp>
      <p:sp>
        <p:nvSpPr>
          <p:cNvPr id="24580" name="Rectangle 2"/>
          <p:cNvSpPr>
            <a:spLocks noGrp="1" noChangeArrowheads="1"/>
          </p:cNvSpPr>
          <p:nvPr>
            <p:ph type="body" idx="1"/>
          </p:nvPr>
        </p:nvSpPr>
        <p:spPr>
          <a:xfrm>
            <a:off x="926468" y="3300315"/>
            <a:ext cx="7418065" cy="3125986"/>
          </a:xfrm>
          <a:noFill/>
        </p:spPr>
        <p:txBody>
          <a:bodyPr wrap="none" anchor="ctr"/>
          <a:lstStyle/>
          <a:p>
            <a:endParaRPr lang="en-US" altLang="en-US" dirty="0">
              <a:latin typeface="Times New Roman" pitchFamily="18" charset="0"/>
            </a:endParaRPr>
          </a:p>
        </p:txBody>
      </p:sp>
    </p:spTree>
    <p:extLst>
      <p:ext uri="{BB962C8B-B14F-4D97-AF65-F5344CB8AC3E}">
        <p14:creationId xmlns:p14="http://schemas.microsoft.com/office/powerpoint/2010/main" val="12958229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6"/>
          <p:cNvSpPr>
            <a:spLocks noGrp="1" noChangeArrowheads="1"/>
          </p:cNvSpPr>
          <p:nvPr>
            <p:ph type="sldNum" sz="quarter"/>
          </p:nvPr>
        </p:nvSpPr>
        <p:spPr>
          <a:noFill/>
          <a:ln>
            <a:round/>
            <a:headEnd/>
            <a:tailEnd/>
          </a:ln>
        </p:spPr>
        <p:txBody>
          <a:bodyPr/>
          <a:lstStyle/>
          <a:p>
            <a:pPr>
              <a:buFont typeface="Times New Roman" pitchFamily="18" charset="0"/>
              <a:buNone/>
              <a:tabLst>
                <a:tab pos="712788" algn="l"/>
                <a:tab pos="1427163" algn="l"/>
                <a:tab pos="2139950" algn="l"/>
                <a:tab pos="2854325" algn="l"/>
              </a:tabLst>
            </a:pPr>
            <a:fld id="{9433E164-0620-4CD6-91E3-E06306D5CC6E}" type="slidenum">
              <a:rPr lang="en-US" altLang="en-US" smtClean="0">
                <a:latin typeface="Times New Roman" pitchFamily="18" charset="0"/>
                <a:ea typeface="Microsoft YaHei" pitchFamily="34" charset="-122"/>
              </a:rPr>
              <a:pPr>
                <a:buFont typeface="Times New Roman" pitchFamily="18" charset="0"/>
                <a:buNone/>
                <a:tabLst>
                  <a:tab pos="712788" algn="l"/>
                  <a:tab pos="1427163" algn="l"/>
                  <a:tab pos="2139950" algn="l"/>
                  <a:tab pos="2854325" algn="l"/>
                </a:tabLst>
              </a:pPr>
              <a:t>23</a:t>
            </a:fld>
            <a:endParaRPr lang="en-US" altLang="en-US" dirty="0">
              <a:latin typeface="Times New Roman" pitchFamily="18" charset="0"/>
              <a:ea typeface="Microsoft YaHei" pitchFamily="34" charset="-122"/>
            </a:endParaRPr>
          </a:p>
        </p:txBody>
      </p:sp>
      <p:sp>
        <p:nvSpPr>
          <p:cNvPr id="26627" name="Rectangle 1"/>
          <p:cNvSpPr>
            <a:spLocks noGrp="1" noRot="1" noChangeAspect="1" noChangeArrowheads="1" noTextEdit="1"/>
          </p:cNvSpPr>
          <p:nvPr>
            <p:ph type="sldImg"/>
          </p:nvPr>
        </p:nvSpPr>
        <p:spPr>
          <a:xfrm>
            <a:off x="2898775" y="528638"/>
            <a:ext cx="3471863" cy="2603500"/>
          </a:xfrm>
          <a:solidFill>
            <a:srgbClr val="FFFFFF"/>
          </a:solidFill>
          <a:ln>
            <a:solidFill>
              <a:srgbClr val="000000"/>
            </a:solidFill>
            <a:miter lim="800000"/>
          </a:ln>
        </p:spPr>
      </p:sp>
      <p:sp>
        <p:nvSpPr>
          <p:cNvPr id="26628" name="Rectangle 2"/>
          <p:cNvSpPr>
            <a:spLocks noGrp="1" noChangeArrowheads="1"/>
          </p:cNvSpPr>
          <p:nvPr>
            <p:ph type="body" idx="1"/>
          </p:nvPr>
        </p:nvSpPr>
        <p:spPr>
          <a:xfrm>
            <a:off x="926468" y="3300315"/>
            <a:ext cx="7418065" cy="3125986"/>
          </a:xfrm>
          <a:noFill/>
        </p:spPr>
        <p:txBody>
          <a:bodyPr wrap="none" anchor="ctr"/>
          <a:lstStyle/>
          <a:p>
            <a:endParaRPr lang="en-US" altLang="en-US" dirty="0">
              <a:latin typeface="Times New Roman" pitchFamily="18" charset="0"/>
            </a:endParaRPr>
          </a:p>
        </p:txBody>
      </p:sp>
    </p:spTree>
    <p:extLst>
      <p:ext uri="{BB962C8B-B14F-4D97-AF65-F5344CB8AC3E}">
        <p14:creationId xmlns:p14="http://schemas.microsoft.com/office/powerpoint/2010/main" val="2575203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6"/>
          <p:cNvSpPr>
            <a:spLocks noGrp="1" noChangeArrowheads="1"/>
          </p:cNvSpPr>
          <p:nvPr>
            <p:ph type="sldNum" sz="quarter"/>
          </p:nvPr>
        </p:nvSpPr>
        <p:spPr>
          <a:noFill/>
          <a:ln>
            <a:round/>
            <a:headEnd/>
            <a:tailEnd/>
          </a:ln>
        </p:spPr>
        <p:txBody>
          <a:bodyPr/>
          <a:lstStyle/>
          <a:p>
            <a:pPr>
              <a:buFont typeface="Times New Roman" pitchFamily="18" charset="0"/>
              <a:buNone/>
              <a:tabLst>
                <a:tab pos="712788" algn="l"/>
                <a:tab pos="1427163" algn="l"/>
                <a:tab pos="2139950" algn="l"/>
                <a:tab pos="2854325" algn="l"/>
              </a:tabLst>
            </a:pPr>
            <a:fld id="{707D1865-2012-423C-AFF9-71A25EF2868F}" type="slidenum">
              <a:rPr lang="en-US" altLang="en-US" smtClean="0">
                <a:latin typeface="Times New Roman" pitchFamily="18" charset="0"/>
                <a:ea typeface="Microsoft YaHei" pitchFamily="34" charset="-122"/>
              </a:rPr>
              <a:pPr>
                <a:buFont typeface="Times New Roman" pitchFamily="18" charset="0"/>
                <a:buNone/>
                <a:tabLst>
                  <a:tab pos="712788" algn="l"/>
                  <a:tab pos="1427163" algn="l"/>
                  <a:tab pos="2139950" algn="l"/>
                  <a:tab pos="2854325" algn="l"/>
                </a:tabLst>
              </a:pPr>
              <a:t>2</a:t>
            </a:fld>
            <a:endParaRPr lang="en-US" altLang="en-US" dirty="0">
              <a:latin typeface="Times New Roman" pitchFamily="18" charset="0"/>
              <a:ea typeface="Microsoft YaHei" pitchFamily="34" charset="-122"/>
            </a:endParaRPr>
          </a:p>
        </p:txBody>
      </p:sp>
      <p:sp>
        <p:nvSpPr>
          <p:cNvPr id="17411" name="Rectangle 1"/>
          <p:cNvSpPr>
            <a:spLocks noGrp="1" noRot="1" noChangeAspect="1" noChangeArrowheads="1" noTextEdit="1"/>
          </p:cNvSpPr>
          <p:nvPr>
            <p:ph type="sldImg"/>
          </p:nvPr>
        </p:nvSpPr>
        <p:spPr>
          <a:xfrm>
            <a:off x="3225800" y="566738"/>
            <a:ext cx="3730625" cy="2798762"/>
          </a:xfrm>
          <a:solidFill>
            <a:srgbClr val="FFFFFF"/>
          </a:solidFill>
          <a:ln>
            <a:solidFill>
              <a:srgbClr val="000000"/>
            </a:solidFill>
            <a:miter lim="800000"/>
          </a:ln>
        </p:spPr>
      </p:sp>
      <p:sp>
        <p:nvSpPr>
          <p:cNvPr id="17412" name="Rectangle 2"/>
          <p:cNvSpPr>
            <a:spLocks noGrp="1" noChangeArrowheads="1"/>
          </p:cNvSpPr>
          <p:nvPr>
            <p:ph type="body" idx="1"/>
          </p:nvPr>
        </p:nvSpPr>
        <p:spPr>
          <a:xfrm>
            <a:off x="1019326" y="3543898"/>
            <a:ext cx="8146154" cy="3358823"/>
          </a:xfrm>
          <a:noFill/>
        </p:spPr>
        <p:txBody>
          <a:bodyPr wrap="none" anchor="ctr"/>
          <a:lstStyle/>
          <a:p>
            <a:endParaRPr lang="en-US" altLang="en-US" dirty="0">
              <a:latin typeface="Times New Roman" pitchFamily="18" charset="0"/>
            </a:endParaRPr>
          </a:p>
        </p:txBody>
      </p:sp>
    </p:spTree>
    <p:extLst>
      <p:ext uri="{BB962C8B-B14F-4D97-AF65-F5344CB8AC3E}">
        <p14:creationId xmlns:p14="http://schemas.microsoft.com/office/powerpoint/2010/main" val="39931123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6"/>
          <p:cNvSpPr>
            <a:spLocks noGrp="1" noChangeArrowheads="1"/>
          </p:cNvSpPr>
          <p:nvPr>
            <p:ph type="sldNum" sz="quarter"/>
          </p:nvPr>
        </p:nvSpPr>
        <p:spPr>
          <a:noFill/>
          <a:ln>
            <a:round/>
            <a:headEnd/>
            <a:tailEnd/>
          </a:ln>
        </p:spPr>
        <p:txBody>
          <a:bodyPr/>
          <a:lstStyle/>
          <a:p>
            <a:pPr>
              <a:buFont typeface="Times New Roman" pitchFamily="18" charset="0"/>
              <a:buNone/>
              <a:tabLst>
                <a:tab pos="712788" algn="l"/>
                <a:tab pos="1427163" algn="l"/>
                <a:tab pos="2139950" algn="l"/>
                <a:tab pos="2854325" algn="l"/>
              </a:tabLst>
            </a:pPr>
            <a:fld id="{FD2423AA-D151-429F-A6C4-DF663E720C6D}" type="slidenum">
              <a:rPr lang="en-US" altLang="en-US" smtClean="0">
                <a:latin typeface="Times New Roman" pitchFamily="18" charset="0"/>
                <a:ea typeface="Microsoft YaHei" pitchFamily="34" charset="-122"/>
              </a:rPr>
              <a:pPr>
                <a:buFont typeface="Times New Roman" pitchFamily="18" charset="0"/>
                <a:buNone/>
                <a:tabLst>
                  <a:tab pos="712788" algn="l"/>
                  <a:tab pos="1427163" algn="l"/>
                  <a:tab pos="2139950" algn="l"/>
                  <a:tab pos="2854325" algn="l"/>
                </a:tabLst>
              </a:pPr>
              <a:t>24</a:t>
            </a:fld>
            <a:endParaRPr lang="en-US" altLang="en-US" dirty="0">
              <a:latin typeface="Times New Roman" pitchFamily="18" charset="0"/>
              <a:ea typeface="Microsoft YaHei" pitchFamily="34" charset="-122"/>
            </a:endParaRPr>
          </a:p>
        </p:txBody>
      </p:sp>
      <p:sp>
        <p:nvSpPr>
          <p:cNvPr id="27651" name="Rectangle 1"/>
          <p:cNvSpPr>
            <a:spLocks noGrp="1" noRot="1" noChangeAspect="1" noChangeArrowheads="1" noTextEdit="1"/>
          </p:cNvSpPr>
          <p:nvPr>
            <p:ph type="sldImg"/>
          </p:nvPr>
        </p:nvSpPr>
        <p:spPr>
          <a:xfrm>
            <a:off x="2898775" y="528638"/>
            <a:ext cx="3471863" cy="2603500"/>
          </a:xfrm>
          <a:solidFill>
            <a:srgbClr val="FFFFFF"/>
          </a:solidFill>
          <a:ln>
            <a:solidFill>
              <a:srgbClr val="000000"/>
            </a:solidFill>
            <a:miter lim="800000"/>
          </a:ln>
        </p:spPr>
      </p:sp>
      <p:sp>
        <p:nvSpPr>
          <p:cNvPr id="27652" name="Rectangle 2"/>
          <p:cNvSpPr>
            <a:spLocks noGrp="1" noChangeArrowheads="1"/>
          </p:cNvSpPr>
          <p:nvPr>
            <p:ph type="body" idx="1"/>
          </p:nvPr>
        </p:nvSpPr>
        <p:spPr>
          <a:xfrm>
            <a:off x="926468" y="3300315"/>
            <a:ext cx="7418065" cy="3125986"/>
          </a:xfrm>
          <a:noFill/>
        </p:spPr>
        <p:txBody>
          <a:bodyPr wrap="none" anchor="ctr"/>
          <a:lstStyle/>
          <a:p>
            <a:endParaRPr lang="en-US" altLang="en-US" dirty="0">
              <a:latin typeface="Times New Roman" pitchFamily="18" charset="0"/>
            </a:endParaRPr>
          </a:p>
        </p:txBody>
      </p:sp>
    </p:spTree>
    <p:extLst>
      <p:ext uri="{BB962C8B-B14F-4D97-AF65-F5344CB8AC3E}">
        <p14:creationId xmlns:p14="http://schemas.microsoft.com/office/powerpoint/2010/main" val="36407682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6"/>
          <p:cNvSpPr>
            <a:spLocks noGrp="1" noChangeArrowheads="1"/>
          </p:cNvSpPr>
          <p:nvPr>
            <p:ph type="sldNum" sz="quarter"/>
          </p:nvPr>
        </p:nvSpPr>
        <p:spPr>
          <a:noFill/>
          <a:ln>
            <a:round/>
            <a:headEnd/>
            <a:tailEnd/>
          </a:ln>
        </p:spPr>
        <p:txBody>
          <a:bodyPr/>
          <a:lstStyle/>
          <a:p>
            <a:pPr>
              <a:buFont typeface="Times New Roman" pitchFamily="18" charset="0"/>
              <a:buNone/>
              <a:tabLst>
                <a:tab pos="712788" algn="l"/>
                <a:tab pos="1427163" algn="l"/>
                <a:tab pos="2139950" algn="l"/>
                <a:tab pos="2854325" algn="l"/>
              </a:tabLst>
            </a:pPr>
            <a:fld id="{5D71831E-4161-468B-814F-022E14DFEE25}" type="slidenum">
              <a:rPr lang="en-US" altLang="en-US" smtClean="0">
                <a:latin typeface="Times New Roman" pitchFamily="18" charset="0"/>
                <a:ea typeface="Microsoft YaHei" pitchFamily="34" charset="-122"/>
              </a:rPr>
              <a:pPr>
                <a:buFont typeface="Times New Roman" pitchFamily="18" charset="0"/>
                <a:buNone/>
                <a:tabLst>
                  <a:tab pos="712788" algn="l"/>
                  <a:tab pos="1427163" algn="l"/>
                  <a:tab pos="2139950" algn="l"/>
                  <a:tab pos="2854325" algn="l"/>
                </a:tabLst>
              </a:pPr>
              <a:t>25</a:t>
            </a:fld>
            <a:endParaRPr lang="en-US" altLang="en-US" dirty="0">
              <a:latin typeface="Times New Roman" pitchFamily="18" charset="0"/>
              <a:ea typeface="Microsoft YaHei" pitchFamily="34" charset="-122"/>
            </a:endParaRPr>
          </a:p>
        </p:txBody>
      </p:sp>
    </p:spTree>
    <p:extLst>
      <p:ext uri="{BB962C8B-B14F-4D97-AF65-F5344CB8AC3E}">
        <p14:creationId xmlns:p14="http://schemas.microsoft.com/office/powerpoint/2010/main" val="2380189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lnSpc>
                <a:spcPct val="93000"/>
              </a:lnSpc>
              <a:buClr>
                <a:srgbClr val="000000"/>
              </a:buClr>
              <a:buSzPct val="100000"/>
              <a:buFont typeface="Times New Roman" pitchFamily="18" charset="0"/>
              <a:tabLst>
                <a:tab pos="712788" algn="l"/>
                <a:tab pos="1427163" algn="l"/>
                <a:tab pos="2139950" algn="l"/>
                <a:tab pos="2854325" algn="l"/>
              </a:tabLst>
              <a:defRPr>
                <a:solidFill>
                  <a:schemeClr val="tx1"/>
                </a:solidFill>
                <a:latin typeface="Arial" charset="0"/>
                <a:ea typeface="Microsoft YaHei" pitchFamily="34" charset="-122"/>
              </a:defRPr>
            </a:lvl1pPr>
            <a:lvl2pPr>
              <a:lnSpc>
                <a:spcPct val="93000"/>
              </a:lnSpc>
              <a:buClr>
                <a:srgbClr val="000000"/>
              </a:buClr>
              <a:buSzPct val="100000"/>
              <a:buFont typeface="Times New Roman" pitchFamily="18" charset="0"/>
              <a:tabLst>
                <a:tab pos="712788" algn="l"/>
                <a:tab pos="1427163" algn="l"/>
                <a:tab pos="2139950" algn="l"/>
                <a:tab pos="2854325" algn="l"/>
              </a:tabLst>
              <a:defRPr>
                <a:solidFill>
                  <a:schemeClr val="tx1"/>
                </a:solidFill>
                <a:latin typeface="Arial" charset="0"/>
                <a:ea typeface="Microsoft YaHei" pitchFamily="34" charset="-122"/>
              </a:defRPr>
            </a:lvl2pPr>
            <a:lvl3pPr>
              <a:lnSpc>
                <a:spcPct val="93000"/>
              </a:lnSpc>
              <a:buClr>
                <a:srgbClr val="000000"/>
              </a:buClr>
              <a:buSzPct val="100000"/>
              <a:buFont typeface="Times New Roman" pitchFamily="18" charset="0"/>
              <a:tabLst>
                <a:tab pos="712788" algn="l"/>
                <a:tab pos="1427163" algn="l"/>
                <a:tab pos="2139950" algn="l"/>
                <a:tab pos="2854325" algn="l"/>
              </a:tabLst>
              <a:defRPr>
                <a:solidFill>
                  <a:schemeClr val="tx1"/>
                </a:solidFill>
                <a:latin typeface="Arial" charset="0"/>
                <a:ea typeface="Microsoft YaHei" pitchFamily="34" charset="-122"/>
              </a:defRPr>
            </a:lvl3pPr>
            <a:lvl4pPr>
              <a:lnSpc>
                <a:spcPct val="93000"/>
              </a:lnSpc>
              <a:buClr>
                <a:srgbClr val="000000"/>
              </a:buClr>
              <a:buSzPct val="100000"/>
              <a:buFont typeface="Times New Roman" pitchFamily="18" charset="0"/>
              <a:tabLst>
                <a:tab pos="712788" algn="l"/>
                <a:tab pos="1427163" algn="l"/>
                <a:tab pos="2139950" algn="l"/>
                <a:tab pos="2854325" algn="l"/>
              </a:tabLst>
              <a:defRPr>
                <a:solidFill>
                  <a:schemeClr val="tx1"/>
                </a:solidFill>
                <a:latin typeface="Arial" charset="0"/>
                <a:ea typeface="Microsoft YaHei" pitchFamily="34" charset="-122"/>
              </a:defRPr>
            </a:lvl4pPr>
            <a:lvl5pPr>
              <a:lnSpc>
                <a:spcPct val="93000"/>
              </a:lnSpc>
              <a:buClr>
                <a:srgbClr val="000000"/>
              </a:buClr>
              <a:buSzPct val="100000"/>
              <a:buFont typeface="Times New Roman" pitchFamily="18" charset="0"/>
              <a:tabLst>
                <a:tab pos="712788" algn="l"/>
                <a:tab pos="1427163" algn="l"/>
                <a:tab pos="2139950" algn="l"/>
                <a:tab pos="2854325" algn="l"/>
              </a:tabLst>
              <a:defRPr>
                <a:solidFill>
                  <a:schemeClr val="tx1"/>
                </a:solidFill>
                <a:latin typeface="Arial"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12788" algn="l"/>
                <a:tab pos="1427163" algn="l"/>
                <a:tab pos="2139950" algn="l"/>
                <a:tab pos="2854325" algn="l"/>
              </a:tabLst>
              <a:defRPr>
                <a:solidFill>
                  <a:schemeClr val="tx1"/>
                </a:solidFill>
                <a:latin typeface="Arial"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12788" algn="l"/>
                <a:tab pos="1427163" algn="l"/>
                <a:tab pos="2139950" algn="l"/>
                <a:tab pos="2854325" algn="l"/>
              </a:tabLst>
              <a:defRPr>
                <a:solidFill>
                  <a:schemeClr val="tx1"/>
                </a:solidFill>
                <a:latin typeface="Arial"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12788" algn="l"/>
                <a:tab pos="1427163" algn="l"/>
                <a:tab pos="2139950" algn="l"/>
                <a:tab pos="2854325" algn="l"/>
              </a:tabLst>
              <a:defRPr>
                <a:solidFill>
                  <a:schemeClr val="tx1"/>
                </a:solidFill>
                <a:latin typeface="Arial"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12788" algn="l"/>
                <a:tab pos="1427163" algn="l"/>
                <a:tab pos="2139950" algn="l"/>
                <a:tab pos="2854325" algn="l"/>
              </a:tabLst>
              <a:defRPr>
                <a:solidFill>
                  <a:schemeClr val="tx1"/>
                </a:solidFill>
                <a:latin typeface="Arial" charset="0"/>
                <a:ea typeface="Microsoft YaHei" pitchFamily="34" charset="-122"/>
              </a:defRPr>
            </a:lvl9pPr>
          </a:lstStyle>
          <a:p>
            <a:pPr>
              <a:lnSpc>
                <a:spcPct val="95000"/>
              </a:lnSpc>
            </a:pPr>
            <a:fld id="{6868048A-BD6A-4C1D-8E26-A8FE7C06CABA}" type="slidenum">
              <a:rPr lang="en-US" altLang="en-US">
                <a:solidFill>
                  <a:srgbClr val="000000"/>
                </a:solidFill>
                <a:latin typeface="Times New Roman" pitchFamily="18" charset="0"/>
              </a:rPr>
              <a:pPr>
                <a:lnSpc>
                  <a:spcPct val="95000"/>
                </a:lnSpc>
              </a:pPr>
              <a:t>6</a:t>
            </a:fld>
            <a:endParaRPr lang="en-US" altLang="en-US" dirty="0">
              <a:solidFill>
                <a:srgbClr val="000000"/>
              </a:solidFill>
              <a:latin typeface="Times New Roman" pitchFamily="18" charset="0"/>
            </a:endParaRPr>
          </a:p>
        </p:txBody>
      </p:sp>
      <p:sp>
        <p:nvSpPr>
          <p:cNvPr id="6147" name="Rectangle 1"/>
          <p:cNvSpPr>
            <a:spLocks noGrp="1" noRot="1" noChangeAspect="1" noChangeArrowheads="1" noTextEdit="1"/>
          </p:cNvSpPr>
          <p:nvPr>
            <p:ph type="sldImg"/>
          </p:nvPr>
        </p:nvSpPr>
        <p:spPr>
          <a:xfrm>
            <a:off x="2898775" y="528638"/>
            <a:ext cx="3471863" cy="26035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8" name="Rectangle 2"/>
          <p:cNvSpPr>
            <a:spLocks noGrp="1" noChangeArrowheads="1"/>
          </p:cNvSpPr>
          <p:nvPr>
            <p:ph type="body" idx="1"/>
          </p:nvPr>
        </p:nvSpPr>
        <p:spPr>
          <a:xfrm>
            <a:off x="926468" y="3300315"/>
            <a:ext cx="7418065" cy="3125986"/>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a:latin typeface="Times New Roman" pitchFamily="18" charset="0"/>
            </a:endParaRPr>
          </a:p>
        </p:txBody>
      </p:sp>
    </p:spTree>
    <p:extLst>
      <p:ext uri="{BB962C8B-B14F-4D97-AF65-F5344CB8AC3E}">
        <p14:creationId xmlns:p14="http://schemas.microsoft.com/office/powerpoint/2010/main" val="3391037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6"/>
          <p:cNvSpPr>
            <a:spLocks noGrp="1" noChangeArrowheads="1"/>
          </p:cNvSpPr>
          <p:nvPr>
            <p:ph type="sldNum" sz="quarter"/>
          </p:nvPr>
        </p:nvSpPr>
        <p:spPr>
          <a:noFill/>
          <a:ln>
            <a:round/>
            <a:headEnd/>
            <a:tailEnd/>
          </a:ln>
        </p:spPr>
        <p:txBody>
          <a:bodyPr/>
          <a:lstStyle/>
          <a:p>
            <a:pPr>
              <a:buFont typeface="Times New Roman" pitchFamily="18" charset="0"/>
              <a:buNone/>
              <a:tabLst>
                <a:tab pos="712788" algn="l"/>
                <a:tab pos="1427163" algn="l"/>
                <a:tab pos="2139950" algn="l"/>
                <a:tab pos="2854325" algn="l"/>
              </a:tabLst>
            </a:pPr>
            <a:fld id="{C582DDD5-F09A-4159-8206-EAFA11E445B0}" type="slidenum">
              <a:rPr lang="en-US" altLang="en-US" smtClean="0">
                <a:latin typeface="Times New Roman" pitchFamily="18" charset="0"/>
                <a:ea typeface="Microsoft YaHei" pitchFamily="34" charset="-122"/>
              </a:rPr>
              <a:pPr>
                <a:buFont typeface="Times New Roman" pitchFamily="18" charset="0"/>
                <a:buNone/>
                <a:tabLst>
                  <a:tab pos="712788" algn="l"/>
                  <a:tab pos="1427163" algn="l"/>
                  <a:tab pos="2139950" algn="l"/>
                  <a:tab pos="2854325" algn="l"/>
                </a:tabLst>
              </a:pPr>
              <a:t>7</a:t>
            </a:fld>
            <a:endParaRPr lang="en-US" altLang="en-US" dirty="0">
              <a:latin typeface="Times New Roman" pitchFamily="18" charset="0"/>
              <a:ea typeface="Microsoft YaHei" pitchFamily="34" charset="-122"/>
            </a:endParaRPr>
          </a:p>
        </p:txBody>
      </p:sp>
      <p:sp>
        <p:nvSpPr>
          <p:cNvPr id="18435" name="Rectangle 1"/>
          <p:cNvSpPr>
            <a:spLocks noGrp="1" noRot="1" noChangeAspect="1" noChangeArrowheads="1" noTextEdit="1"/>
          </p:cNvSpPr>
          <p:nvPr>
            <p:ph type="sldImg"/>
          </p:nvPr>
        </p:nvSpPr>
        <p:spPr>
          <a:xfrm>
            <a:off x="2898775" y="528638"/>
            <a:ext cx="3471863" cy="2603500"/>
          </a:xfrm>
          <a:solidFill>
            <a:srgbClr val="FFFFFF"/>
          </a:solidFill>
          <a:ln>
            <a:solidFill>
              <a:srgbClr val="000000"/>
            </a:solidFill>
            <a:miter lim="800000"/>
          </a:ln>
        </p:spPr>
      </p:sp>
      <p:sp>
        <p:nvSpPr>
          <p:cNvPr id="18436" name="Rectangle 2"/>
          <p:cNvSpPr>
            <a:spLocks noGrp="1" noChangeArrowheads="1"/>
          </p:cNvSpPr>
          <p:nvPr>
            <p:ph type="body" idx="1"/>
          </p:nvPr>
        </p:nvSpPr>
        <p:spPr>
          <a:xfrm>
            <a:off x="926468" y="3300315"/>
            <a:ext cx="7418065" cy="3125986"/>
          </a:xfrm>
          <a:noFill/>
        </p:spPr>
        <p:txBody>
          <a:bodyPr wrap="none" anchor="ctr"/>
          <a:lstStyle/>
          <a:p>
            <a:r>
              <a:rPr lang="en-CA" sz="1200" b="0" i="0" kern="1200" dirty="0">
                <a:solidFill>
                  <a:srgbClr val="000000"/>
                </a:solidFill>
                <a:effectLst/>
                <a:latin typeface="Times New Roman" pitchFamily="16" charset="0"/>
                <a:ea typeface="+mn-ea"/>
                <a:cs typeface="+mn-cs"/>
              </a:rPr>
              <a:t>      19 Player System</a:t>
            </a:r>
          </a:p>
          <a:p>
            <a:r>
              <a:rPr lang="en-CA" sz="1200" b="0" i="0" kern="1200" dirty="0">
                <a:solidFill>
                  <a:srgbClr val="000000"/>
                </a:solidFill>
                <a:effectLst/>
                <a:latin typeface="Times New Roman" pitchFamily="16" charset="0"/>
                <a:ea typeface="+mn-ea"/>
                <a:cs typeface="+mn-cs"/>
              </a:rPr>
              <a:t>•        Roster up to 19 players (incl. affiliates)</a:t>
            </a:r>
          </a:p>
          <a:p>
            <a:r>
              <a:rPr lang="en-CA" sz="1200" b="0" i="0" kern="1200" dirty="0">
                <a:solidFill>
                  <a:srgbClr val="000000"/>
                </a:solidFill>
                <a:effectLst/>
                <a:latin typeface="Times New Roman" pitchFamily="16" charset="0"/>
                <a:ea typeface="+mn-ea"/>
                <a:cs typeface="+mn-cs"/>
              </a:rPr>
              <a:t>•        Affiliates are exclusive to your team</a:t>
            </a:r>
          </a:p>
          <a:p>
            <a:r>
              <a:rPr lang="en-CA" sz="1200" b="0" i="0" kern="1200" dirty="0">
                <a:solidFill>
                  <a:srgbClr val="000000"/>
                </a:solidFill>
                <a:effectLst/>
                <a:latin typeface="Times New Roman" pitchFamily="16" charset="0"/>
                <a:ea typeface="+mn-ea"/>
                <a:cs typeface="+mn-cs"/>
              </a:rPr>
              <a:t>•        Affiliates must be rostered</a:t>
            </a:r>
          </a:p>
          <a:p>
            <a:r>
              <a:rPr lang="en-CA" sz="1200" b="0" i="0" kern="1200" dirty="0">
                <a:solidFill>
                  <a:srgbClr val="000000"/>
                </a:solidFill>
                <a:effectLst/>
                <a:latin typeface="Times New Roman" pitchFamily="16" charset="0"/>
                <a:ea typeface="+mn-ea"/>
                <a:cs typeface="+mn-cs"/>
              </a:rPr>
              <a:t>•        Affiliation up to a max of fifteen (15) games, excluding exhibition games</a:t>
            </a:r>
          </a:p>
          <a:p>
            <a:r>
              <a:rPr lang="en-CA" sz="1200" b="0" i="0" kern="1200" dirty="0">
                <a:solidFill>
                  <a:srgbClr val="000000"/>
                </a:solidFill>
                <a:effectLst/>
                <a:latin typeface="Times New Roman" pitchFamily="16" charset="0"/>
                <a:ea typeface="+mn-ea"/>
                <a:cs typeface="+mn-cs"/>
              </a:rPr>
              <a:t>•        No limit on Goalies</a:t>
            </a:r>
          </a:p>
          <a:p>
            <a:r>
              <a:rPr lang="en-CA" sz="1200" b="0" i="0" kern="1200" dirty="0">
                <a:solidFill>
                  <a:srgbClr val="000000"/>
                </a:solidFill>
                <a:effectLst/>
                <a:latin typeface="Times New Roman" pitchFamily="16" charset="0"/>
                <a:ea typeface="+mn-ea"/>
                <a:cs typeface="+mn-cs"/>
              </a:rPr>
              <a:t>•        A player’s coach is responsible for tracking the affiliations of his team members</a:t>
            </a:r>
          </a:p>
          <a:p>
            <a:endParaRPr lang="en-US" altLang="en-US" dirty="0">
              <a:latin typeface="Times New Roman" pitchFamily="18" charset="0"/>
            </a:endParaRPr>
          </a:p>
        </p:txBody>
      </p:sp>
    </p:spTree>
    <p:extLst>
      <p:ext uri="{BB962C8B-B14F-4D97-AF65-F5344CB8AC3E}">
        <p14:creationId xmlns:p14="http://schemas.microsoft.com/office/powerpoint/2010/main" val="2322465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6"/>
          <p:cNvSpPr>
            <a:spLocks noGrp="1" noChangeArrowheads="1"/>
          </p:cNvSpPr>
          <p:nvPr>
            <p:ph type="sldNum" sz="quarter"/>
          </p:nvPr>
        </p:nvSpPr>
        <p:spPr>
          <a:noFill/>
          <a:ln>
            <a:round/>
            <a:headEnd/>
            <a:tailEnd/>
          </a:ln>
        </p:spPr>
        <p:txBody>
          <a:bodyPr/>
          <a:lstStyle/>
          <a:p>
            <a:pPr>
              <a:buFont typeface="Times New Roman" pitchFamily="18" charset="0"/>
              <a:buNone/>
              <a:tabLst>
                <a:tab pos="712788" algn="l"/>
                <a:tab pos="1427163" algn="l"/>
                <a:tab pos="2139950" algn="l"/>
                <a:tab pos="2854325" algn="l"/>
              </a:tabLst>
            </a:pPr>
            <a:fld id="{FC2B9145-E31A-476A-813C-ADEC26149C85}" type="slidenum">
              <a:rPr lang="en-US" altLang="en-US" smtClean="0">
                <a:latin typeface="Times New Roman" pitchFamily="18" charset="0"/>
                <a:ea typeface="Microsoft YaHei" pitchFamily="34" charset="-122"/>
              </a:rPr>
              <a:pPr>
                <a:buFont typeface="Times New Roman" pitchFamily="18" charset="0"/>
                <a:buNone/>
                <a:tabLst>
                  <a:tab pos="712788" algn="l"/>
                  <a:tab pos="1427163" algn="l"/>
                  <a:tab pos="2139950" algn="l"/>
                  <a:tab pos="2854325" algn="l"/>
                </a:tabLst>
              </a:pPr>
              <a:t>9</a:t>
            </a:fld>
            <a:endParaRPr lang="en-US" altLang="en-US" dirty="0">
              <a:latin typeface="Times New Roman" pitchFamily="18" charset="0"/>
              <a:ea typeface="Microsoft YaHei" pitchFamily="34" charset="-122"/>
            </a:endParaRPr>
          </a:p>
        </p:txBody>
      </p:sp>
      <p:sp>
        <p:nvSpPr>
          <p:cNvPr id="19459" name="Rectangle 1"/>
          <p:cNvSpPr>
            <a:spLocks noGrp="1" noRot="1" noChangeAspect="1" noChangeArrowheads="1" noTextEdit="1"/>
          </p:cNvSpPr>
          <p:nvPr>
            <p:ph type="sldImg"/>
          </p:nvPr>
        </p:nvSpPr>
        <p:spPr>
          <a:xfrm>
            <a:off x="2898775" y="520700"/>
            <a:ext cx="3473450" cy="2605088"/>
          </a:xfrm>
          <a:solidFill>
            <a:srgbClr val="FFFFFF"/>
          </a:solidFill>
          <a:ln>
            <a:solidFill>
              <a:srgbClr val="000000"/>
            </a:solidFill>
            <a:miter lim="800000"/>
          </a:ln>
        </p:spPr>
      </p:sp>
      <p:sp>
        <p:nvSpPr>
          <p:cNvPr id="19460" name="Rectangle 2"/>
          <p:cNvSpPr>
            <a:spLocks noGrp="1" noChangeArrowheads="1"/>
          </p:cNvSpPr>
          <p:nvPr>
            <p:ph type="body" idx="1"/>
          </p:nvPr>
        </p:nvSpPr>
        <p:spPr>
          <a:xfrm>
            <a:off x="926468" y="3300315"/>
            <a:ext cx="7418065" cy="3125986"/>
          </a:xfrm>
          <a:noFill/>
        </p:spPr>
        <p:txBody>
          <a:bodyPr wrap="none" anchor="ctr"/>
          <a:lstStyle/>
          <a:p>
            <a:pPr marL="212725" indent="-211138" eaLnBrk="1">
              <a:spcBef>
                <a:spcPct val="0"/>
              </a:spcBef>
              <a:tabLst>
                <a:tab pos="712788" algn="l"/>
                <a:tab pos="1427163" algn="l"/>
                <a:tab pos="2139950" algn="l"/>
                <a:tab pos="2854325" algn="l"/>
                <a:tab pos="3567113" algn="l"/>
                <a:tab pos="4281488" algn="l"/>
                <a:tab pos="4994275" algn="l"/>
              </a:tabLst>
            </a:pPr>
            <a:endParaRPr lang="en-US" altLang="en-US" sz="2000" dirty="0">
              <a:latin typeface="Arial" charset="0"/>
              <a:ea typeface="Microsoft YaHei" pitchFamily="34" charset="-122"/>
            </a:endParaRPr>
          </a:p>
        </p:txBody>
      </p:sp>
      <p:sp>
        <p:nvSpPr>
          <p:cNvPr id="19461" name="Text Box 3"/>
          <p:cNvSpPr txBox="1">
            <a:spLocks noChangeArrowheads="1"/>
          </p:cNvSpPr>
          <p:nvPr/>
        </p:nvSpPr>
        <p:spPr bwMode="auto">
          <a:xfrm>
            <a:off x="5250682" y="6598242"/>
            <a:ext cx="4018207" cy="347465"/>
          </a:xfrm>
          <a:prstGeom prst="rect">
            <a:avLst/>
          </a:prstGeom>
          <a:noFill/>
          <a:ln w="9525">
            <a:noFill/>
            <a:miter lim="800000"/>
            <a:headEnd/>
            <a:tailEnd/>
          </a:ln>
          <a:effectLst/>
        </p:spPr>
        <p:txBody>
          <a:bodyPr lIns="88731" tIns="44366" rIns="88731" bIns="44366"/>
          <a:lstStyle/>
          <a:p>
            <a:pPr>
              <a:lnSpc>
                <a:spcPct val="100000"/>
              </a:lnSpc>
              <a:tabLst>
                <a:tab pos="723900" algn="l"/>
                <a:tab pos="1447800" algn="l"/>
                <a:tab pos="2171700" algn="l"/>
                <a:tab pos="2895600" algn="l"/>
              </a:tabLst>
            </a:pPr>
            <a:fld id="{7FB116A6-DF31-44EA-B1B2-3F6E3A052F6F}" type="slidenum">
              <a:rPr lang="en-US" altLang="en-US" sz="1400">
                <a:solidFill>
                  <a:srgbClr val="000000"/>
                </a:solidFill>
              </a:rPr>
              <a:pPr>
                <a:lnSpc>
                  <a:spcPct val="100000"/>
                </a:lnSpc>
                <a:tabLst>
                  <a:tab pos="723900" algn="l"/>
                  <a:tab pos="1447800" algn="l"/>
                  <a:tab pos="2171700" algn="l"/>
                  <a:tab pos="2895600" algn="l"/>
                </a:tabLst>
              </a:pPr>
              <a:t>9</a:t>
            </a:fld>
            <a:endParaRPr lang="en-US" altLang="en-US" sz="1400" dirty="0">
              <a:solidFill>
                <a:srgbClr val="000000"/>
              </a:solidFill>
            </a:endParaRPr>
          </a:p>
        </p:txBody>
      </p:sp>
    </p:spTree>
    <p:extLst>
      <p:ext uri="{BB962C8B-B14F-4D97-AF65-F5344CB8AC3E}">
        <p14:creationId xmlns:p14="http://schemas.microsoft.com/office/powerpoint/2010/main" val="726848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a:tabLst>
                <a:tab pos="712788" algn="l"/>
                <a:tab pos="1427163" algn="l"/>
                <a:tab pos="2139950" algn="l"/>
                <a:tab pos="2854325" algn="l"/>
              </a:tabLst>
              <a:defRPr>
                <a:solidFill>
                  <a:schemeClr val="tx1"/>
                </a:solidFill>
                <a:latin typeface="Arial" charset="0"/>
                <a:ea typeface="Microsoft YaHei" pitchFamily="34" charset="-122"/>
              </a:defRPr>
            </a:lvl1pPr>
            <a:lvl2pPr eaLnBrk="0">
              <a:tabLst>
                <a:tab pos="712788" algn="l"/>
                <a:tab pos="1427163" algn="l"/>
                <a:tab pos="2139950" algn="l"/>
                <a:tab pos="2854325" algn="l"/>
              </a:tabLst>
              <a:defRPr>
                <a:solidFill>
                  <a:schemeClr val="tx1"/>
                </a:solidFill>
                <a:latin typeface="Arial" charset="0"/>
                <a:ea typeface="Microsoft YaHei" pitchFamily="34" charset="-122"/>
              </a:defRPr>
            </a:lvl2pPr>
            <a:lvl3pPr eaLnBrk="0">
              <a:tabLst>
                <a:tab pos="712788" algn="l"/>
                <a:tab pos="1427163" algn="l"/>
                <a:tab pos="2139950" algn="l"/>
                <a:tab pos="2854325" algn="l"/>
              </a:tabLst>
              <a:defRPr>
                <a:solidFill>
                  <a:schemeClr val="tx1"/>
                </a:solidFill>
                <a:latin typeface="Arial" charset="0"/>
                <a:ea typeface="Microsoft YaHei" pitchFamily="34" charset="-122"/>
              </a:defRPr>
            </a:lvl3pPr>
            <a:lvl4pPr eaLnBrk="0">
              <a:tabLst>
                <a:tab pos="712788" algn="l"/>
                <a:tab pos="1427163" algn="l"/>
                <a:tab pos="2139950" algn="l"/>
                <a:tab pos="2854325" algn="l"/>
              </a:tabLst>
              <a:defRPr>
                <a:solidFill>
                  <a:schemeClr val="tx1"/>
                </a:solidFill>
                <a:latin typeface="Arial" charset="0"/>
                <a:ea typeface="Microsoft YaHei" pitchFamily="34" charset="-122"/>
              </a:defRPr>
            </a:lvl4pPr>
            <a:lvl5pPr eaLnBrk="0">
              <a:tabLst>
                <a:tab pos="712788" algn="l"/>
                <a:tab pos="1427163" algn="l"/>
                <a:tab pos="2139950" algn="l"/>
                <a:tab pos="2854325" algn="l"/>
              </a:tabLst>
              <a:defRPr>
                <a:solidFill>
                  <a:schemeClr val="tx1"/>
                </a:solidFill>
                <a:latin typeface="Arial"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12788" algn="l"/>
                <a:tab pos="1427163" algn="l"/>
                <a:tab pos="2139950" algn="l"/>
                <a:tab pos="2854325" algn="l"/>
              </a:tabLst>
              <a:defRPr>
                <a:solidFill>
                  <a:schemeClr val="tx1"/>
                </a:solidFill>
                <a:latin typeface="Arial"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12788" algn="l"/>
                <a:tab pos="1427163" algn="l"/>
                <a:tab pos="2139950" algn="l"/>
                <a:tab pos="2854325" algn="l"/>
              </a:tabLst>
              <a:defRPr>
                <a:solidFill>
                  <a:schemeClr val="tx1"/>
                </a:solidFill>
                <a:latin typeface="Arial"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12788" algn="l"/>
                <a:tab pos="1427163" algn="l"/>
                <a:tab pos="2139950" algn="l"/>
                <a:tab pos="2854325" algn="l"/>
              </a:tabLst>
              <a:defRPr>
                <a:solidFill>
                  <a:schemeClr val="tx1"/>
                </a:solidFill>
                <a:latin typeface="Arial"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12788" algn="l"/>
                <a:tab pos="1427163" algn="l"/>
                <a:tab pos="2139950" algn="l"/>
                <a:tab pos="2854325" algn="l"/>
              </a:tabLst>
              <a:defRPr>
                <a:solidFill>
                  <a:schemeClr val="tx1"/>
                </a:solidFill>
                <a:latin typeface="Arial" charset="0"/>
                <a:ea typeface="Microsoft YaHei" pitchFamily="34" charset="-122"/>
              </a:defRPr>
            </a:lvl9pPr>
          </a:lstStyle>
          <a:p>
            <a:pPr eaLnBrk="1">
              <a:buFont typeface="Times New Roman" pitchFamily="18" charset="0"/>
              <a:buNone/>
            </a:pPr>
            <a:fld id="{624827B8-A35F-4A6D-8D1B-8FDE44D1E114}" type="slidenum">
              <a:rPr lang="en-US" altLang="en-US" smtClean="0">
                <a:solidFill>
                  <a:srgbClr val="000000"/>
                </a:solidFill>
                <a:latin typeface="Times New Roman" pitchFamily="18" charset="0"/>
              </a:rPr>
              <a:pPr eaLnBrk="1">
                <a:buFont typeface="Times New Roman" pitchFamily="18" charset="0"/>
                <a:buNone/>
              </a:pPr>
              <a:t>10</a:t>
            </a:fld>
            <a:endParaRPr lang="en-US" altLang="en-US" dirty="0">
              <a:solidFill>
                <a:srgbClr val="000000"/>
              </a:solidFill>
              <a:latin typeface="Times New Roman" pitchFamily="18" charset="0"/>
            </a:endParaRPr>
          </a:p>
        </p:txBody>
      </p:sp>
      <p:sp>
        <p:nvSpPr>
          <p:cNvPr id="19459" name="Rectangle 1"/>
          <p:cNvSpPr>
            <a:spLocks noGrp="1" noRot="1" noChangeAspect="1" noChangeArrowheads="1" noTextEdit="1"/>
          </p:cNvSpPr>
          <p:nvPr>
            <p:ph type="sldImg"/>
          </p:nvPr>
        </p:nvSpPr>
        <p:spPr>
          <a:xfrm>
            <a:off x="2898775" y="520700"/>
            <a:ext cx="3473450" cy="260508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60" name="Rectangle 2"/>
          <p:cNvSpPr>
            <a:spLocks noGrp="1" noChangeArrowheads="1"/>
          </p:cNvSpPr>
          <p:nvPr>
            <p:ph type="body" idx="1"/>
          </p:nvPr>
        </p:nvSpPr>
        <p:spPr>
          <a:xfrm>
            <a:off x="926468" y="3300315"/>
            <a:ext cx="7418065" cy="3125986"/>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212725" indent="-211138" eaLnBrk="1">
              <a:spcBef>
                <a:spcPct val="0"/>
              </a:spcBef>
              <a:tabLst>
                <a:tab pos="712788" algn="l"/>
                <a:tab pos="1427163" algn="l"/>
                <a:tab pos="2139950" algn="l"/>
                <a:tab pos="2854325" algn="l"/>
                <a:tab pos="3567113" algn="l"/>
                <a:tab pos="4281488" algn="l"/>
                <a:tab pos="4994275" algn="l"/>
              </a:tabLst>
            </a:pPr>
            <a:endParaRPr lang="en-US" altLang="en-US" sz="2000" dirty="0">
              <a:latin typeface="Arial" charset="0"/>
              <a:ea typeface="Microsoft YaHei" pitchFamily="34" charset="-122"/>
            </a:endParaRPr>
          </a:p>
        </p:txBody>
      </p:sp>
      <p:sp>
        <p:nvSpPr>
          <p:cNvPr id="19461" name="Text Box 3"/>
          <p:cNvSpPr txBox="1">
            <a:spLocks noChangeArrowheads="1"/>
          </p:cNvSpPr>
          <p:nvPr/>
        </p:nvSpPr>
        <p:spPr bwMode="auto">
          <a:xfrm>
            <a:off x="5250682" y="6598242"/>
            <a:ext cx="4018207" cy="3474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8731" tIns="44366" rIns="88731" bIns="44366"/>
          <a:lstStyle>
            <a:lvl1pPr eaLnBrk="0">
              <a:tabLst>
                <a:tab pos="723900" algn="l"/>
                <a:tab pos="1447800" algn="l"/>
                <a:tab pos="2171700" algn="l"/>
                <a:tab pos="2895600" algn="l"/>
              </a:tabLst>
              <a:defRPr>
                <a:solidFill>
                  <a:schemeClr val="tx1"/>
                </a:solidFill>
                <a:latin typeface="Arial" charset="0"/>
                <a:ea typeface="Microsoft YaHei" pitchFamily="34" charset="-122"/>
              </a:defRPr>
            </a:lvl1pPr>
            <a:lvl2pPr eaLnBrk="0">
              <a:tabLst>
                <a:tab pos="723900" algn="l"/>
                <a:tab pos="1447800" algn="l"/>
                <a:tab pos="2171700" algn="l"/>
                <a:tab pos="2895600" algn="l"/>
              </a:tabLst>
              <a:defRPr>
                <a:solidFill>
                  <a:schemeClr val="tx1"/>
                </a:solidFill>
                <a:latin typeface="Arial" charset="0"/>
                <a:ea typeface="Microsoft YaHei" pitchFamily="34" charset="-122"/>
              </a:defRPr>
            </a:lvl2pPr>
            <a:lvl3pPr eaLnBrk="0">
              <a:tabLst>
                <a:tab pos="723900" algn="l"/>
                <a:tab pos="1447800" algn="l"/>
                <a:tab pos="2171700" algn="l"/>
                <a:tab pos="2895600" algn="l"/>
              </a:tabLst>
              <a:defRPr>
                <a:solidFill>
                  <a:schemeClr val="tx1"/>
                </a:solidFill>
                <a:latin typeface="Arial" charset="0"/>
                <a:ea typeface="Microsoft YaHei" pitchFamily="34" charset="-122"/>
              </a:defRPr>
            </a:lvl3pPr>
            <a:lvl4pPr eaLnBrk="0">
              <a:tabLst>
                <a:tab pos="723900" algn="l"/>
                <a:tab pos="1447800" algn="l"/>
                <a:tab pos="2171700" algn="l"/>
                <a:tab pos="2895600" algn="l"/>
              </a:tabLst>
              <a:defRPr>
                <a:solidFill>
                  <a:schemeClr val="tx1"/>
                </a:solidFill>
                <a:latin typeface="Arial" charset="0"/>
                <a:ea typeface="Microsoft YaHei" pitchFamily="34" charset="-122"/>
              </a:defRPr>
            </a:lvl4pPr>
            <a:lvl5pPr eaLnBrk="0">
              <a:tabLst>
                <a:tab pos="723900" algn="l"/>
                <a:tab pos="1447800" algn="l"/>
                <a:tab pos="2171700" algn="l"/>
                <a:tab pos="2895600" algn="l"/>
              </a:tabLst>
              <a:defRPr>
                <a:solidFill>
                  <a:schemeClr val="tx1"/>
                </a:solidFill>
                <a:latin typeface="Arial"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pitchFamily="34" charset="-122"/>
              </a:defRPr>
            </a:lvl9pPr>
          </a:lstStyle>
          <a:p>
            <a:pPr eaLnBrk="1">
              <a:lnSpc>
                <a:spcPct val="100000"/>
              </a:lnSpc>
            </a:pPr>
            <a:fld id="{3A5CAD6D-29C6-4A69-B869-8CB35F1F398C}" type="slidenum">
              <a:rPr lang="en-US" altLang="en-US" sz="1400">
                <a:solidFill>
                  <a:srgbClr val="000000"/>
                </a:solidFill>
              </a:rPr>
              <a:pPr eaLnBrk="1">
                <a:lnSpc>
                  <a:spcPct val="100000"/>
                </a:lnSpc>
              </a:pPr>
              <a:t>10</a:t>
            </a:fld>
            <a:endParaRPr lang="en-US" altLang="en-US" sz="1400" dirty="0">
              <a:solidFill>
                <a:srgbClr val="000000"/>
              </a:solidFill>
            </a:endParaRPr>
          </a:p>
        </p:txBody>
      </p:sp>
    </p:spTree>
    <p:extLst>
      <p:ext uri="{BB962C8B-B14F-4D97-AF65-F5344CB8AC3E}">
        <p14:creationId xmlns:p14="http://schemas.microsoft.com/office/powerpoint/2010/main" val="3441762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6"/>
          <p:cNvSpPr>
            <a:spLocks noGrp="1" noChangeArrowheads="1"/>
          </p:cNvSpPr>
          <p:nvPr>
            <p:ph type="sldNum" sz="quarter"/>
          </p:nvPr>
        </p:nvSpPr>
        <p:spPr>
          <a:noFill/>
          <a:ln>
            <a:round/>
            <a:headEnd/>
            <a:tailEnd/>
          </a:ln>
        </p:spPr>
        <p:txBody>
          <a:bodyPr/>
          <a:lstStyle/>
          <a:p>
            <a:pPr>
              <a:buFont typeface="Times New Roman" pitchFamily="18" charset="0"/>
              <a:buNone/>
              <a:tabLst>
                <a:tab pos="712788" algn="l"/>
                <a:tab pos="1427163" algn="l"/>
                <a:tab pos="2139950" algn="l"/>
                <a:tab pos="2854325" algn="l"/>
              </a:tabLst>
            </a:pPr>
            <a:fld id="{5D71831E-4161-468B-814F-022E14DFEE25}" type="slidenum">
              <a:rPr lang="en-US" altLang="en-US" smtClean="0">
                <a:latin typeface="Times New Roman" pitchFamily="18" charset="0"/>
                <a:ea typeface="Microsoft YaHei" pitchFamily="34" charset="-122"/>
              </a:rPr>
              <a:pPr>
                <a:buFont typeface="Times New Roman" pitchFamily="18" charset="0"/>
                <a:buNone/>
                <a:tabLst>
                  <a:tab pos="712788" algn="l"/>
                  <a:tab pos="1427163" algn="l"/>
                  <a:tab pos="2139950" algn="l"/>
                  <a:tab pos="2854325" algn="l"/>
                </a:tabLst>
              </a:pPr>
              <a:t>11</a:t>
            </a:fld>
            <a:endParaRPr lang="en-US" altLang="en-US" dirty="0">
              <a:latin typeface="Times New Roman" pitchFamily="18" charset="0"/>
              <a:ea typeface="Microsoft YaHei" pitchFamily="34" charset="-122"/>
            </a:endParaRPr>
          </a:p>
        </p:txBody>
      </p:sp>
    </p:spTree>
    <p:extLst>
      <p:ext uri="{BB962C8B-B14F-4D97-AF65-F5344CB8AC3E}">
        <p14:creationId xmlns:p14="http://schemas.microsoft.com/office/powerpoint/2010/main" val="28631771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6"/>
          <p:cNvSpPr>
            <a:spLocks noGrp="1" noChangeArrowheads="1"/>
          </p:cNvSpPr>
          <p:nvPr>
            <p:ph type="sldNum" sz="quarter"/>
          </p:nvPr>
        </p:nvSpPr>
        <p:spPr>
          <a:noFill/>
          <a:ln>
            <a:round/>
            <a:headEnd/>
            <a:tailEnd/>
          </a:ln>
        </p:spPr>
        <p:txBody>
          <a:bodyPr/>
          <a:lstStyle/>
          <a:p>
            <a:pPr>
              <a:buFont typeface="Times New Roman" pitchFamily="18" charset="0"/>
              <a:buNone/>
              <a:tabLst>
                <a:tab pos="712788" algn="l"/>
                <a:tab pos="1427163" algn="l"/>
                <a:tab pos="2139950" algn="l"/>
                <a:tab pos="2854325" algn="l"/>
              </a:tabLst>
            </a:pPr>
            <a:fld id="{C93E5249-34BB-4F86-B7E0-789D688C9411}" type="slidenum">
              <a:rPr lang="en-US" altLang="en-US" smtClean="0">
                <a:latin typeface="Times New Roman" pitchFamily="18" charset="0"/>
                <a:ea typeface="Microsoft YaHei" pitchFamily="34" charset="-122"/>
              </a:rPr>
              <a:pPr>
                <a:buFont typeface="Times New Roman" pitchFamily="18" charset="0"/>
                <a:buNone/>
                <a:tabLst>
                  <a:tab pos="712788" algn="l"/>
                  <a:tab pos="1427163" algn="l"/>
                  <a:tab pos="2139950" algn="l"/>
                  <a:tab pos="2854325" algn="l"/>
                </a:tabLst>
              </a:pPr>
              <a:t>12</a:t>
            </a:fld>
            <a:endParaRPr lang="en-US" altLang="en-US" dirty="0">
              <a:latin typeface="Times New Roman" pitchFamily="18" charset="0"/>
              <a:ea typeface="Microsoft YaHei" pitchFamily="34" charset="-122"/>
            </a:endParaRPr>
          </a:p>
        </p:txBody>
      </p:sp>
      <p:sp>
        <p:nvSpPr>
          <p:cNvPr id="21507" name="Rectangle 1"/>
          <p:cNvSpPr>
            <a:spLocks noGrp="1" noRot="1" noChangeAspect="1" noChangeArrowheads="1" noTextEdit="1"/>
          </p:cNvSpPr>
          <p:nvPr>
            <p:ph type="sldImg"/>
          </p:nvPr>
        </p:nvSpPr>
        <p:spPr>
          <a:xfrm>
            <a:off x="2898775" y="520700"/>
            <a:ext cx="3473450" cy="2605088"/>
          </a:xfrm>
          <a:solidFill>
            <a:srgbClr val="FFFFFF"/>
          </a:solidFill>
          <a:ln>
            <a:solidFill>
              <a:srgbClr val="000000"/>
            </a:solidFill>
            <a:miter lim="800000"/>
          </a:ln>
        </p:spPr>
      </p:sp>
      <p:sp>
        <p:nvSpPr>
          <p:cNvPr id="21508" name="Rectangle 2"/>
          <p:cNvSpPr>
            <a:spLocks noGrp="1" noChangeArrowheads="1"/>
          </p:cNvSpPr>
          <p:nvPr>
            <p:ph type="body" idx="1"/>
          </p:nvPr>
        </p:nvSpPr>
        <p:spPr>
          <a:xfrm>
            <a:off x="926468" y="3300315"/>
            <a:ext cx="7418065" cy="3125986"/>
          </a:xfrm>
          <a:noFill/>
        </p:spPr>
        <p:txBody>
          <a:bodyPr wrap="none" anchor="ctr"/>
          <a:lstStyle/>
          <a:p>
            <a:pPr marL="212725" indent="-211138" eaLnBrk="1">
              <a:spcBef>
                <a:spcPct val="0"/>
              </a:spcBef>
              <a:tabLst>
                <a:tab pos="712788" algn="l"/>
                <a:tab pos="1427163" algn="l"/>
                <a:tab pos="2139950" algn="l"/>
                <a:tab pos="2854325" algn="l"/>
                <a:tab pos="3567113" algn="l"/>
                <a:tab pos="4281488" algn="l"/>
                <a:tab pos="4994275" algn="l"/>
              </a:tabLst>
            </a:pPr>
            <a:endParaRPr lang="en-US" altLang="en-US" sz="2000" dirty="0">
              <a:latin typeface="Arial" charset="0"/>
              <a:ea typeface="Microsoft YaHei" pitchFamily="34" charset="-122"/>
            </a:endParaRPr>
          </a:p>
        </p:txBody>
      </p:sp>
      <p:sp>
        <p:nvSpPr>
          <p:cNvPr id="21509" name="Text Box 3"/>
          <p:cNvSpPr txBox="1">
            <a:spLocks noChangeArrowheads="1"/>
          </p:cNvSpPr>
          <p:nvPr/>
        </p:nvSpPr>
        <p:spPr bwMode="auto">
          <a:xfrm>
            <a:off x="5250682" y="6598242"/>
            <a:ext cx="4018207" cy="347465"/>
          </a:xfrm>
          <a:prstGeom prst="rect">
            <a:avLst/>
          </a:prstGeom>
          <a:noFill/>
          <a:ln w="9525">
            <a:noFill/>
            <a:miter lim="800000"/>
            <a:headEnd/>
            <a:tailEnd/>
          </a:ln>
          <a:effectLst/>
        </p:spPr>
        <p:txBody>
          <a:bodyPr lIns="88731" tIns="44366" rIns="88731" bIns="44366"/>
          <a:lstStyle/>
          <a:p>
            <a:pPr>
              <a:lnSpc>
                <a:spcPct val="100000"/>
              </a:lnSpc>
              <a:tabLst>
                <a:tab pos="723900" algn="l"/>
                <a:tab pos="1447800" algn="l"/>
                <a:tab pos="2171700" algn="l"/>
                <a:tab pos="2895600" algn="l"/>
              </a:tabLst>
            </a:pPr>
            <a:fld id="{F4AB0B95-C63B-4799-95AC-705CF60E4A3E}" type="slidenum">
              <a:rPr lang="en-US" altLang="en-US" sz="1400">
                <a:solidFill>
                  <a:srgbClr val="000000"/>
                </a:solidFill>
              </a:rPr>
              <a:pPr>
                <a:lnSpc>
                  <a:spcPct val="100000"/>
                </a:lnSpc>
                <a:tabLst>
                  <a:tab pos="723900" algn="l"/>
                  <a:tab pos="1447800" algn="l"/>
                  <a:tab pos="2171700" algn="l"/>
                  <a:tab pos="2895600" algn="l"/>
                </a:tabLst>
              </a:pPr>
              <a:t>12</a:t>
            </a:fld>
            <a:endParaRPr lang="en-US" altLang="en-US" sz="1400" dirty="0">
              <a:solidFill>
                <a:srgbClr val="000000"/>
              </a:solidFill>
            </a:endParaRPr>
          </a:p>
        </p:txBody>
      </p:sp>
    </p:spTree>
    <p:extLst>
      <p:ext uri="{BB962C8B-B14F-4D97-AF65-F5344CB8AC3E}">
        <p14:creationId xmlns:p14="http://schemas.microsoft.com/office/powerpoint/2010/main" val="651563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6"/>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eaLnBrk="0">
              <a:tabLst>
                <a:tab pos="712788" algn="l"/>
                <a:tab pos="1427163" algn="l"/>
                <a:tab pos="2139950" algn="l"/>
                <a:tab pos="2854325" algn="l"/>
              </a:tabLst>
              <a:defRPr>
                <a:solidFill>
                  <a:schemeClr val="tx1"/>
                </a:solidFill>
                <a:latin typeface="Arial" charset="0"/>
                <a:ea typeface="Microsoft YaHei" pitchFamily="34" charset="-122"/>
              </a:defRPr>
            </a:lvl1pPr>
            <a:lvl2pPr eaLnBrk="0">
              <a:tabLst>
                <a:tab pos="712788" algn="l"/>
                <a:tab pos="1427163" algn="l"/>
                <a:tab pos="2139950" algn="l"/>
                <a:tab pos="2854325" algn="l"/>
              </a:tabLst>
              <a:defRPr>
                <a:solidFill>
                  <a:schemeClr val="tx1"/>
                </a:solidFill>
                <a:latin typeface="Arial" charset="0"/>
                <a:ea typeface="Microsoft YaHei" pitchFamily="34" charset="-122"/>
              </a:defRPr>
            </a:lvl2pPr>
            <a:lvl3pPr eaLnBrk="0">
              <a:tabLst>
                <a:tab pos="712788" algn="l"/>
                <a:tab pos="1427163" algn="l"/>
                <a:tab pos="2139950" algn="l"/>
                <a:tab pos="2854325" algn="l"/>
              </a:tabLst>
              <a:defRPr>
                <a:solidFill>
                  <a:schemeClr val="tx1"/>
                </a:solidFill>
                <a:latin typeface="Arial" charset="0"/>
                <a:ea typeface="Microsoft YaHei" pitchFamily="34" charset="-122"/>
              </a:defRPr>
            </a:lvl3pPr>
            <a:lvl4pPr eaLnBrk="0">
              <a:tabLst>
                <a:tab pos="712788" algn="l"/>
                <a:tab pos="1427163" algn="l"/>
                <a:tab pos="2139950" algn="l"/>
                <a:tab pos="2854325" algn="l"/>
              </a:tabLst>
              <a:defRPr>
                <a:solidFill>
                  <a:schemeClr val="tx1"/>
                </a:solidFill>
                <a:latin typeface="Arial" charset="0"/>
                <a:ea typeface="Microsoft YaHei" pitchFamily="34" charset="-122"/>
              </a:defRPr>
            </a:lvl4pPr>
            <a:lvl5pPr eaLnBrk="0">
              <a:tabLst>
                <a:tab pos="712788" algn="l"/>
                <a:tab pos="1427163" algn="l"/>
                <a:tab pos="2139950" algn="l"/>
                <a:tab pos="2854325" algn="l"/>
              </a:tabLst>
              <a:defRPr>
                <a:solidFill>
                  <a:schemeClr val="tx1"/>
                </a:solidFill>
                <a:latin typeface="Arial"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12788" algn="l"/>
                <a:tab pos="1427163" algn="l"/>
                <a:tab pos="2139950" algn="l"/>
                <a:tab pos="2854325" algn="l"/>
              </a:tabLst>
              <a:defRPr>
                <a:solidFill>
                  <a:schemeClr val="tx1"/>
                </a:solidFill>
                <a:latin typeface="Arial"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12788" algn="l"/>
                <a:tab pos="1427163" algn="l"/>
                <a:tab pos="2139950" algn="l"/>
                <a:tab pos="2854325" algn="l"/>
              </a:tabLst>
              <a:defRPr>
                <a:solidFill>
                  <a:schemeClr val="tx1"/>
                </a:solidFill>
                <a:latin typeface="Arial"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12788" algn="l"/>
                <a:tab pos="1427163" algn="l"/>
                <a:tab pos="2139950" algn="l"/>
                <a:tab pos="2854325" algn="l"/>
              </a:tabLst>
              <a:defRPr>
                <a:solidFill>
                  <a:schemeClr val="tx1"/>
                </a:solidFill>
                <a:latin typeface="Arial"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12788" algn="l"/>
                <a:tab pos="1427163" algn="l"/>
                <a:tab pos="2139950" algn="l"/>
                <a:tab pos="2854325" algn="l"/>
              </a:tabLst>
              <a:defRPr>
                <a:solidFill>
                  <a:schemeClr val="tx1"/>
                </a:solidFill>
                <a:latin typeface="Arial" charset="0"/>
                <a:ea typeface="Microsoft YaHei" pitchFamily="34" charset="-122"/>
              </a:defRPr>
            </a:lvl9pPr>
          </a:lstStyle>
          <a:p>
            <a:pPr eaLnBrk="1">
              <a:buFont typeface="Times New Roman" pitchFamily="18" charset="0"/>
              <a:buNone/>
            </a:pPr>
            <a:fld id="{FD7D4AE5-BEC5-4980-A8FD-AC363D42B393}" type="slidenum">
              <a:rPr lang="en-US" altLang="en-US" smtClean="0">
                <a:solidFill>
                  <a:srgbClr val="000000"/>
                </a:solidFill>
                <a:latin typeface="Times New Roman" pitchFamily="18" charset="0"/>
              </a:rPr>
              <a:pPr eaLnBrk="1">
                <a:buFont typeface="Times New Roman" pitchFamily="18" charset="0"/>
                <a:buNone/>
              </a:pPr>
              <a:t>13</a:t>
            </a:fld>
            <a:endParaRPr lang="en-US" altLang="en-US" dirty="0">
              <a:solidFill>
                <a:srgbClr val="000000"/>
              </a:solidFill>
              <a:latin typeface="Times New Roman" pitchFamily="18" charset="0"/>
            </a:endParaRPr>
          </a:p>
        </p:txBody>
      </p:sp>
      <p:sp>
        <p:nvSpPr>
          <p:cNvPr id="21507" name="Rectangle 1"/>
          <p:cNvSpPr>
            <a:spLocks noGrp="1" noRot="1" noChangeAspect="1" noChangeArrowheads="1" noTextEdit="1"/>
          </p:cNvSpPr>
          <p:nvPr>
            <p:ph type="sldImg"/>
          </p:nvPr>
        </p:nvSpPr>
        <p:spPr>
          <a:xfrm>
            <a:off x="2898775" y="520700"/>
            <a:ext cx="3473450" cy="260508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8" name="Rectangle 2"/>
          <p:cNvSpPr>
            <a:spLocks noGrp="1" noChangeArrowheads="1"/>
          </p:cNvSpPr>
          <p:nvPr>
            <p:ph type="body" idx="1"/>
          </p:nvPr>
        </p:nvSpPr>
        <p:spPr>
          <a:xfrm>
            <a:off x="926468" y="3300315"/>
            <a:ext cx="7418065" cy="3125986"/>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212725" indent="-211138" eaLnBrk="1">
              <a:spcBef>
                <a:spcPct val="0"/>
              </a:spcBef>
              <a:tabLst>
                <a:tab pos="712788" algn="l"/>
                <a:tab pos="1427163" algn="l"/>
                <a:tab pos="2139950" algn="l"/>
                <a:tab pos="2854325" algn="l"/>
                <a:tab pos="3567113" algn="l"/>
                <a:tab pos="4281488" algn="l"/>
                <a:tab pos="4994275" algn="l"/>
              </a:tabLst>
            </a:pPr>
            <a:endParaRPr lang="en-US" altLang="en-US" sz="2000" dirty="0">
              <a:latin typeface="Arial" charset="0"/>
              <a:ea typeface="Microsoft YaHei" pitchFamily="34" charset="-122"/>
            </a:endParaRPr>
          </a:p>
        </p:txBody>
      </p:sp>
      <p:sp>
        <p:nvSpPr>
          <p:cNvPr id="21509" name="Text Box 3"/>
          <p:cNvSpPr txBox="1">
            <a:spLocks noChangeArrowheads="1"/>
          </p:cNvSpPr>
          <p:nvPr/>
        </p:nvSpPr>
        <p:spPr bwMode="auto">
          <a:xfrm>
            <a:off x="5250682" y="6598242"/>
            <a:ext cx="4018207" cy="3474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8731" tIns="44366" rIns="88731" bIns="44366"/>
          <a:lstStyle>
            <a:lvl1pPr eaLnBrk="0">
              <a:tabLst>
                <a:tab pos="723900" algn="l"/>
                <a:tab pos="1447800" algn="l"/>
                <a:tab pos="2171700" algn="l"/>
                <a:tab pos="2895600" algn="l"/>
              </a:tabLst>
              <a:defRPr>
                <a:solidFill>
                  <a:schemeClr val="tx1"/>
                </a:solidFill>
                <a:latin typeface="Arial" charset="0"/>
                <a:ea typeface="Microsoft YaHei" pitchFamily="34" charset="-122"/>
              </a:defRPr>
            </a:lvl1pPr>
            <a:lvl2pPr eaLnBrk="0">
              <a:tabLst>
                <a:tab pos="723900" algn="l"/>
                <a:tab pos="1447800" algn="l"/>
                <a:tab pos="2171700" algn="l"/>
                <a:tab pos="2895600" algn="l"/>
              </a:tabLst>
              <a:defRPr>
                <a:solidFill>
                  <a:schemeClr val="tx1"/>
                </a:solidFill>
                <a:latin typeface="Arial" charset="0"/>
                <a:ea typeface="Microsoft YaHei" pitchFamily="34" charset="-122"/>
              </a:defRPr>
            </a:lvl2pPr>
            <a:lvl3pPr eaLnBrk="0">
              <a:tabLst>
                <a:tab pos="723900" algn="l"/>
                <a:tab pos="1447800" algn="l"/>
                <a:tab pos="2171700" algn="l"/>
                <a:tab pos="2895600" algn="l"/>
              </a:tabLst>
              <a:defRPr>
                <a:solidFill>
                  <a:schemeClr val="tx1"/>
                </a:solidFill>
                <a:latin typeface="Arial" charset="0"/>
                <a:ea typeface="Microsoft YaHei" pitchFamily="34" charset="-122"/>
              </a:defRPr>
            </a:lvl3pPr>
            <a:lvl4pPr eaLnBrk="0">
              <a:tabLst>
                <a:tab pos="723900" algn="l"/>
                <a:tab pos="1447800" algn="l"/>
                <a:tab pos="2171700" algn="l"/>
                <a:tab pos="2895600" algn="l"/>
              </a:tabLst>
              <a:defRPr>
                <a:solidFill>
                  <a:schemeClr val="tx1"/>
                </a:solidFill>
                <a:latin typeface="Arial" charset="0"/>
                <a:ea typeface="Microsoft YaHei" pitchFamily="34" charset="-122"/>
              </a:defRPr>
            </a:lvl4pPr>
            <a:lvl5pPr eaLnBrk="0">
              <a:tabLst>
                <a:tab pos="723900" algn="l"/>
                <a:tab pos="1447800" algn="l"/>
                <a:tab pos="2171700" algn="l"/>
                <a:tab pos="2895600" algn="l"/>
              </a:tabLst>
              <a:defRPr>
                <a:solidFill>
                  <a:schemeClr val="tx1"/>
                </a:solidFill>
                <a:latin typeface="Arial"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Microsoft YaHei" pitchFamily="34" charset="-122"/>
              </a:defRPr>
            </a:lvl9pPr>
          </a:lstStyle>
          <a:p>
            <a:pPr eaLnBrk="1">
              <a:lnSpc>
                <a:spcPct val="100000"/>
              </a:lnSpc>
            </a:pPr>
            <a:fld id="{B0997B69-E34F-4AAF-9833-117E45C23B61}" type="slidenum">
              <a:rPr lang="en-US" altLang="en-US" sz="1400">
                <a:solidFill>
                  <a:srgbClr val="000000"/>
                </a:solidFill>
              </a:rPr>
              <a:pPr eaLnBrk="1">
                <a:lnSpc>
                  <a:spcPct val="100000"/>
                </a:lnSpc>
              </a:pPr>
              <a:t>13</a:t>
            </a:fld>
            <a:endParaRPr lang="en-US" altLang="en-US" sz="1400" dirty="0">
              <a:solidFill>
                <a:srgbClr val="000000"/>
              </a:solidFill>
            </a:endParaRPr>
          </a:p>
        </p:txBody>
      </p:sp>
    </p:spTree>
    <p:extLst>
      <p:ext uri="{BB962C8B-B14F-4D97-AF65-F5344CB8AC3E}">
        <p14:creationId xmlns:p14="http://schemas.microsoft.com/office/powerpoint/2010/main" val="1141354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Rectangle 9"/>
          <p:cNvSpPr>
            <a:spLocks noGrp="1" noChangeArrowheads="1"/>
          </p:cNvSpPr>
          <p:nvPr>
            <p:ph type="dt" idx="10"/>
          </p:nvPr>
        </p:nvSpPr>
        <p:spPr>
          <a:ln/>
        </p:spPr>
        <p:txBody>
          <a:bodyPr/>
          <a:lstStyle>
            <a:lvl1pPr>
              <a:defRPr/>
            </a:lvl1pPr>
          </a:lstStyle>
          <a:p>
            <a:pPr>
              <a:defRPr/>
            </a:pPr>
            <a:r>
              <a:rPr lang="en-US" altLang="en-US" dirty="0"/>
              <a:t>Stittsville Minor Hockey Association</a:t>
            </a:r>
          </a:p>
        </p:txBody>
      </p:sp>
      <p:sp>
        <p:nvSpPr>
          <p:cNvPr id="5" name="Rectangle 10"/>
          <p:cNvSpPr>
            <a:spLocks noGrp="1" noChangeArrowheads="1"/>
          </p:cNvSpPr>
          <p:nvPr>
            <p:ph type="sldNum" idx="11"/>
          </p:nvPr>
        </p:nvSpPr>
        <p:spPr>
          <a:ln/>
        </p:spPr>
        <p:txBody>
          <a:bodyPr/>
          <a:lstStyle>
            <a:lvl1pPr>
              <a:defRPr/>
            </a:lvl1pPr>
          </a:lstStyle>
          <a:p>
            <a:pPr>
              <a:defRPr/>
            </a:pPr>
            <a:fld id="{2A37872E-D97A-4278-87F8-858863B4CCE6}" type="slidenum">
              <a:rPr lang="en-US" altLang="en-US"/>
              <a:pPr>
                <a:defRPr/>
              </a:pPr>
              <a:t>‹#›</a:t>
            </a:fld>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9"/>
          <p:cNvSpPr>
            <a:spLocks noGrp="1" noChangeArrowheads="1"/>
          </p:cNvSpPr>
          <p:nvPr>
            <p:ph type="dt" idx="10"/>
          </p:nvPr>
        </p:nvSpPr>
        <p:spPr>
          <a:ln/>
        </p:spPr>
        <p:txBody>
          <a:bodyPr/>
          <a:lstStyle>
            <a:lvl1pPr>
              <a:defRPr/>
            </a:lvl1pPr>
          </a:lstStyle>
          <a:p>
            <a:pPr>
              <a:defRPr/>
            </a:pPr>
            <a:r>
              <a:rPr lang="en-US" altLang="en-US" dirty="0"/>
              <a:t>Stittsville Minor Hockey Association</a:t>
            </a:r>
          </a:p>
        </p:txBody>
      </p:sp>
      <p:sp>
        <p:nvSpPr>
          <p:cNvPr id="5" name="Rectangle 10"/>
          <p:cNvSpPr>
            <a:spLocks noGrp="1" noChangeArrowheads="1"/>
          </p:cNvSpPr>
          <p:nvPr>
            <p:ph type="sldNum" idx="11"/>
          </p:nvPr>
        </p:nvSpPr>
        <p:spPr>
          <a:ln/>
        </p:spPr>
        <p:txBody>
          <a:bodyPr/>
          <a:lstStyle>
            <a:lvl1pPr>
              <a:defRPr/>
            </a:lvl1pPr>
          </a:lstStyle>
          <a:p>
            <a:pPr>
              <a:defRPr/>
            </a:pPr>
            <a:fld id="{7C852F25-F423-4A32-86A8-BC9B1EFE2CC8}" type="slidenum">
              <a:rPr lang="en-US" altLang="en-US"/>
              <a:pPr>
                <a:defRPr/>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04963"/>
            <a:ext cx="2055813" cy="452437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1604963"/>
            <a:ext cx="6019800" cy="45243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9"/>
          <p:cNvSpPr>
            <a:spLocks noGrp="1" noChangeArrowheads="1"/>
          </p:cNvSpPr>
          <p:nvPr>
            <p:ph type="dt" idx="10"/>
          </p:nvPr>
        </p:nvSpPr>
        <p:spPr>
          <a:ln/>
        </p:spPr>
        <p:txBody>
          <a:bodyPr/>
          <a:lstStyle>
            <a:lvl1pPr>
              <a:defRPr/>
            </a:lvl1pPr>
          </a:lstStyle>
          <a:p>
            <a:pPr>
              <a:defRPr/>
            </a:pPr>
            <a:r>
              <a:rPr lang="en-US" altLang="en-US" dirty="0"/>
              <a:t>Stittsville Minor Hockey Association</a:t>
            </a:r>
          </a:p>
        </p:txBody>
      </p:sp>
      <p:sp>
        <p:nvSpPr>
          <p:cNvPr id="5" name="Rectangle 10"/>
          <p:cNvSpPr>
            <a:spLocks noGrp="1" noChangeArrowheads="1"/>
          </p:cNvSpPr>
          <p:nvPr>
            <p:ph type="sldNum" idx="11"/>
          </p:nvPr>
        </p:nvSpPr>
        <p:spPr>
          <a:ln/>
        </p:spPr>
        <p:txBody>
          <a:bodyPr/>
          <a:lstStyle>
            <a:lvl1pPr>
              <a:defRPr/>
            </a:lvl1pPr>
          </a:lstStyle>
          <a:p>
            <a:pPr>
              <a:defRPr/>
            </a:pPr>
            <a:fld id="{CF6FC672-415C-48CB-8FDD-24C901AE205B}" type="slidenum">
              <a:rPr lang="en-US" altLang="en-US"/>
              <a:pPr>
                <a:defRPr/>
              </a:pPr>
              <a:t>‹#›</a:t>
            </a:fld>
            <a:endParaRPr lang="en-US"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Rectangle 10"/>
          <p:cNvSpPr>
            <a:spLocks noGrp="1" noChangeArrowheads="1"/>
          </p:cNvSpPr>
          <p:nvPr>
            <p:ph type="dt" idx="10"/>
          </p:nvPr>
        </p:nvSpPr>
        <p:spPr>
          <a:ln/>
        </p:spPr>
        <p:txBody>
          <a:bodyPr/>
          <a:lstStyle>
            <a:lvl1pPr>
              <a:defRPr/>
            </a:lvl1pPr>
          </a:lstStyle>
          <a:p>
            <a:pPr>
              <a:defRPr/>
            </a:pPr>
            <a:r>
              <a:rPr lang="en-US" altLang="en-US" dirty="0"/>
              <a:t>Stittsville Minor Hockey Association</a:t>
            </a:r>
          </a:p>
        </p:txBody>
      </p:sp>
      <p:sp>
        <p:nvSpPr>
          <p:cNvPr id="5" name="Rectangle 11"/>
          <p:cNvSpPr>
            <a:spLocks noGrp="1" noChangeArrowheads="1"/>
          </p:cNvSpPr>
          <p:nvPr>
            <p:ph type="sldNum" idx="11"/>
          </p:nvPr>
        </p:nvSpPr>
        <p:spPr>
          <a:ln/>
        </p:spPr>
        <p:txBody>
          <a:bodyPr/>
          <a:lstStyle>
            <a:lvl1pPr>
              <a:defRPr/>
            </a:lvl1pPr>
          </a:lstStyle>
          <a:p>
            <a:pPr>
              <a:defRPr/>
            </a:pPr>
            <a:fld id="{6246F4CB-84BD-4CAD-BAD7-B452CE34DFBF}" type="slidenum">
              <a:rPr lang="en-US" altLang="en-US"/>
              <a:pPr>
                <a:defRPr/>
              </a:pPr>
              <a:t>‹#›</a:t>
            </a:fld>
            <a:endParaRPr lang="en-US"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10"/>
          <p:cNvSpPr>
            <a:spLocks noGrp="1" noChangeArrowheads="1"/>
          </p:cNvSpPr>
          <p:nvPr>
            <p:ph type="dt" idx="10"/>
          </p:nvPr>
        </p:nvSpPr>
        <p:spPr>
          <a:ln/>
        </p:spPr>
        <p:txBody>
          <a:bodyPr/>
          <a:lstStyle>
            <a:lvl1pPr>
              <a:defRPr/>
            </a:lvl1pPr>
          </a:lstStyle>
          <a:p>
            <a:pPr>
              <a:defRPr/>
            </a:pPr>
            <a:r>
              <a:rPr lang="en-US" altLang="en-US" dirty="0"/>
              <a:t>Stittsville Minor Hockey Association</a:t>
            </a:r>
          </a:p>
        </p:txBody>
      </p:sp>
      <p:sp>
        <p:nvSpPr>
          <p:cNvPr id="5" name="Rectangle 11"/>
          <p:cNvSpPr>
            <a:spLocks noGrp="1" noChangeArrowheads="1"/>
          </p:cNvSpPr>
          <p:nvPr>
            <p:ph type="sldNum" idx="11"/>
          </p:nvPr>
        </p:nvSpPr>
        <p:spPr>
          <a:ln/>
        </p:spPr>
        <p:txBody>
          <a:bodyPr/>
          <a:lstStyle>
            <a:lvl1pPr>
              <a:defRPr/>
            </a:lvl1pPr>
          </a:lstStyle>
          <a:p>
            <a:pPr>
              <a:defRPr/>
            </a:pPr>
            <a:fld id="{53B6F198-7DF5-41FA-9C5A-1040F1B46328}" type="slidenum">
              <a:rPr lang="en-US" altLang="en-US"/>
              <a:pPr>
                <a:defRPr/>
              </a:pPr>
              <a:t>‹#›</a:t>
            </a:fld>
            <a:endParaRPr lang="en-US"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dt" idx="10"/>
          </p:nvPr>
        </p:nvSpPr>
        <p:spPr>
          <a:ln/>
        </p:spPr>
        <p:txBody>
          <a:bodyPr/>
          <a:lstStyle>
            <a:lvl1pPr>
              <a:defRPr/>
            </a:lvl1pPr>
          </a:lstStyle>
          <a:p>
            <a:pPr>
              <a:defRPr/>
            </a:pPr>
            <a:r>
              <a:rPr lang="en-US" altLang="en-US" dirty="0"/>
              <a:t>Stittsville Minor Hockey Association</a:t>
            </a:r>
          </a:p>
        </p:txBody>
      </p:sp>
      <p:sp>
        <p:nvSpPr>
          <p:cNvPr id="5" name="Rectangle 11"/>
          <p:cNvSpPr>
            <a:spLocks noGrp="1" noChangeArrowheads="1"/>
          </p:cNvSpPr>
          <p:nvPr>
            <p:ph type="sldNum" idx="11"/>
          </p:nvPr>
        </p:nvSpPr>
        <p:spPr>
          <a:ln/>
        </p:spPr>
        <p:txBody>
          <a:bodyPr/>
          <a:lstStyle>
            <a:lvl1pPr>
              <a:defRPr/>
            </a:lvl1pPr>
          </a:lstStyle>
          <a:p>
            <a:pPr>
              <a:defRPr/>
            </a:pPr>
            <a:fld id="{8871CE7A-0450-4D5C-8005-31B973A58A2A}" type="slidenum">
              <a:rPr lang="en-US" altLang="en-US"/>
              <a:pPr>
                <a:defRPr/>
              </a:pPr>
              <a:t>‹#›</a:t>
            </a:fld>
            <a:endParaRPr lang="en-US"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Rectangle 10"/>
          <p:cNvSpPr>
            <a:spLocks noGrp="1" noChangeArrowheads="1"/>
          </p:cNvSpPr>
          <p:nvPr>
            <p:ph type="dt" idx="10"/>
          </p:nvPr>
        </p:nvSpPr>
        <p:spPr>
          <a:ln/>
        </p:spPr>
        <p:txBody>
          <a:bodyPr/>
          <a:lstStyle>
            <a:lvl1pPr>
              <a:defRPr/>
            </a:lvl1pPr>
          </a:lstStyle>
          <a:p>
            <a:pPr>
              <a:defRPr/>
            </a:pPr>
            <a:r>
              <a:rPr lang="en-US" altLang="en-US" dirty="0"/>
              <a:t>Stittsville Minor Hockey Association</a:t>
            </a:r>
          </a:p>
        </p:txBody>
      </p:sp>
      <p:sp>
        <p:nvSpPr>
          <p:cNvPr id="6" name="Rectangle 11"/>
          <p:cNvSpPr>
            <a:spLocks noGrp="1" noChangeArrowheads="1"/>
          </p:cNvSpPr>
          <p:nvPr>
            <p:ph type="sldNum" idx="11"/>
          </p:nvPr>
        </p:nvSpPr>
        <p:spPr>
          <a:ln/>
        </p:spPr>
        <p:txBody>
          <a:bodyPr/>
          <a:lstStyle>
            <a:lvl1pPr>
              <a:defRPr/>
            </a:lvl1pPr>
          </a:lstStyle>
          <a:p>
            <a:pPr>
              <a:defRPr/>
            </a:pPr>
            <a:fld id="{8E0EAEC6-2F1F-43EF-968E-4113B07C11D4}" type="slidenum">
              <a:rPr lang="en-US" altLang="en-US"/>
              <a:pPr>
                <a:defRPr/>
              </a:pPr>
              <a:t>‹#›</a:t>
            </a:fld>
            <a:endParaRPr lang="en-US"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Rectangle 10"/>
          <p:cNvSpPr>
            <a:spLocks noGrp="1" noChangeArrowheads="1"/>
          </p:cNvSpPr>
          <p:nvPr>
            <p:ph type="dt" idx="10"/>
          </p:nvPr>
        </p:nvSpPr>
        <p:spPr>
          <a:ln/>
        </p:spPr>
        <p:txBody>
          <a:bodyPr/>
          <a:lstStyle>
            <a:lvl1pPr>
              <a:defRPr/>
            </a:lvl1pPr>
          </a:lstStyle>
          <a:p>
            <a:pPr>
              <a:defRPr/>
            </a:pPr>
            <a:r>
              <a:rPr lang="en-US" altLang="en-US" dirty="0"/>
              <a:t>Stittsville Minor Hockey Association</a:t>
            </a:r>
          </a:p>
        </p:txBody>
      </p:sp>
      <p:sp>
        <p:nvSpPr>
          <p:cNvPr id="8" name="Rectangle 11"/>
          <p:cNvSpPr>
            <a:spLocks noGrp="1" noChangeArrowheads="1"/>
          </p:cNvSpPr>
          <p:nvPr>
            <p:ph type="sldNum" idx="11"/>
          </p:nvPr>
        </p:nvSpPr>
        <p:spPr>
          <a:ln/>
        </p:spPr>
        <p:txBody>
          <a:bodyPr/>
          <a:lstStyle>
            <a:lvl1pPr>
              <a:defRPr/>
            </a:lvl1pPr>
          </a:lstStyle>
          <a:p>
            <a:pPr>
              <a:defRPr/>
            </a:pPr>
            <a:fld id="{3C70FAAE-0298-48B8-9EAE-873191E137AF}" type="slidenum">
              <a:rPr lang="en-US" altLang="en-US"/>
              <a:pPr>
                <a:defRPr/>
              </a:pPr>
              <a:t>‹#›</a:t>
            </a:fld>
            <a:endParaRPr lang="en-US"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Rectangle 10"/>
          <p:cNvSpPr>
            <a:spLocks noGrp="1" noChangeArrowheads="1"/>
          </p:cNvSpPr>
          <p:nvPr>
            <p:ph type="dt" idx="10"/>
          </p:nvPr>
        </p:nvSpPr>
        <p:spPr>
          <a:ln/>
        </p:spPr>
        <p:txBody>
          <a:bodyPr/>
          <a:lstStyle>
            <a:lvl1pPr>
              <a:defRPr/>
            </a:lvl1pPr>
          </a:lstStyle>
          <a:p>
            <a:pPr>
              <a:defRPr/>
            </a:pPr>
            <a:r>
              <a:rPr lang="en-US" altLang="en-US" dirty="0"/>
              <a:t>Stittsville Minor Hockey Association</a:t>
            </a:r>
          </a:p>
        </p:txBody>
      </p:sp>
      <p:sp>
        <p:nvSpPr>
          <p:cNvPr id="4" name="Rectangle 11"/>
          <p:cNvSpPr>
            <a:spLocks noGrp="1" noChangeArrowheads="1"/>
          </p:cNvSpPr>
          <p:nvPr>
            <p:ph type="sldNum" idx="11"/>
          </p:nvPr>
        </p:nvSpPr>
        <p:spPr>
          <a:ln/>
        </p:spPr>
        <p:txBody>
          <a:bodyPr/>
          <a:lstStyle>
            <a:lvl1pPr>
              <a:defRPr/>
            </a:lvl1pPr>
          </a:lstStyle>
          <a:p>
            <a:pPr>
              <a:defRPr/>
            </a:pPr>
            <a:fld id="{81646F86-8944-4E70-A288-F4672E6DD9E2}" type="slidenum">
              <a:rPr lang="en-US" altLang="en-US"/>
              <a:pPr>
                <a:defRPr/>
              </a:pPr>
              <a:t>‹#›</a:t>
            </a:fld>
            <a:endParaRPr lang="en-US"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dt" idx="10"/>
          </p:nvPr>
        </p:nvSpPr>
        <p:spPr>
          <a:ln/>
        </p:spPr>
        <p:txBody>
          <a:bodyPr/>
          <a:lstStyle>
            <a:lvl1pPr>
              <a:defRPr/>
            </a:lvl1pPr>
          </a:lstStyle>
          <a:p>
            <a:pPr>
              <a:defRPr/>
            </a:pPr>
            <a:r>
              <a:rPr lang="en-US" altLang="en-US" dirty="0"/>
              <a:t>Stittsville Minor Hockey Association</a:t>
            </a:r>
          </a:p>
        </p:txBody>
      </p:sp>
      <p:sp>
        <p:nvSpPr>
          <p:cNvPr id="3" name="Rectangle 11"/>
          <p:cNvSpPr>
            <a:spLocks noGrp="1" noChangeArrowheads="1"/>
          </p:cNvSpPr>
          <p:nvPr>
            <p:ph type="sldNum" idx="11"/>
          </p:nvPr>
        </p:nvSpPr>
        <p:spPr>
          <a:ln/>
        </p:spPr>
        <p:txBody>
          <a:bodyPr/>
          <a:lstStyle>
            <a:lvl1pPr>
              <a:defRPr/>
            </a:lvl1pPr>
          </a:lstStyle>
          <a:p>
            <a:pPr>
              <a:defRPr/>
            </a:pPr>
            <a:fld id="{52F2667D-5B4A-4C25-A01B-AF2C18BE3B72}" type="slidenum">
              <a:rPr lang="en-US" altLang="en-US"/>
              <a:pPr>
                <a:defRPr/>
              </a:pPr>
              <a:t>‹#›</a:t>
            </a:fld>
            <a:endParaRPr lang="en-US"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idx="10"/>
          </p:nvPr>
        </p:nvSpPr>
        <p:spPr>
          <a:ln/>
        </p:spPr>
        <p:txBody>
          <a:bodyPr/>
          <a:lstStyle>
            <a:lvl1pPr>
              <a:defRPr/>
            </a:lvl1pPr>
          </a:lstStyle>
          <a:p>
            <a:pPr>
              <a:defRPr/>
            </a:pPr>
            <a:r>
              <a:rPr lang="en-US" altLang="en-US" dirty="0"/>
              <a:t>Stittsville Minor Hockey Association</a:t>
            </a:r>
          </a:p>
        </p:txBody>
      </p:sp>
      <p:sp>
        <p:nvSpPr>
          <p:cNvPr id="6" name="Rectangle 11"/>
          <p:cNvSpPr>
            <a:spLocks noGrp="1" noChangeArrowheads="1"/>
          </p:cNvSpPr>
          <p:nvPr>
            <p:ph type="sldNum" idx="11"/>
          </p:nvPr>
        </p:nvSpPr>
        <p:spPr>
          <a:ln/>
        </p:spPr>
        <p:txBody>
          <a:bodyPr/>
          <a:lstStyle>
            <a:lvl1pPr>
              <a:defRPr/>
            </a:lvl1pPr>
          </a:lstStyle>
          <a:p>
            <a:pPr>
              <a:defRPr/>
            </a:pPr>
            <a:fld id="{CC17B55A-3A4A-4B62-AB1A-407E5096C576}" type="slidenum">
              <a:rPr lang="en-US" altLang="en-US"/>
              <a:pPr>
                <a:defRPr/>
              </a:pPr>
              <a:t>‹#›</a:t>
            </a:fld>
            <a:endParaRPr lang="en-US"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9"/>
          <p:cNvSpPr>
            <a:spLocks noGrp="1" noChangeArrowheads="1"/>
          </p:cNvSpPr>
          <p:nvPr>
            <p:ph type="dt" idx="10"/>
          </p:nvPr>
        </p:nvSpPr>
        <p:spPr>
          <a:ln/>
        </p:spPr>
        <p:txBody>
          <a:bodyPr/>
          <a:lstStyle>
            <a:lvl1pPr>
              <a:defRPr/>
            </a:lvl1pPr>
          </a:lstStyle>
          <a:p>
            <a:pPr>
              <a:defRPr/>
            </a:pPr>
            <a:r>
              <a:rPr lang="en-US" altLang="en-US" dirty="0"/>
              <a:t>Stittsville Minor Hockey Association</a:t>
            </a:r>
          </a:p>
        </p:txBody>
      </p:sp>
      <p:sp>
        <p:nvSpPr>
          <p:cNvPr id="5" name="Rectangle 10"/>
          <p:cNvSpPr>
            <a:spLocks noGrp="1" noChangeArrowheads="1"/>
          </p:cNvSpPr>
          <p:nvPr>
            <p:ph type="sldNum" idx="11"/>
          </p:nvPr>
        </p:nvSpPr>
        <p:spPr>
          <a:ln/>
        </p:spPr>
        <p:txBody>
          <a:bodyPr/>
          <a:lstStyle>
            <a:lvl1pPr>
              <a:defRPr/>
            </a:lvl1pPr>
          </a:lstStyle>
          <a:p>
            <a:pPr>
              <a:defRPr/>
            </a:pPr>
            <a:fld id="{7985E46F-6419-4A63-850A-CEABE5C75768}" type="slidenum">
              <a:rPr lang="en-US" altLang="en-US"/>
              <a:pPr>
                <a:defRPr/>
              </a:pPr>
              <a:t>‹#›</a:t>
            </a:fld>
            <a:endParaRPr lang="en-US"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idx="10"/>
          </p:nvPr>
        </p:nvSpPr>
        <p:spPr>
          <a:ln/>
        </p:spPr>
        <p:txBody>
          <a:bodyPr/>
          <a:lstStyle>
            <a:lvl1pPr>
              <a:defRPr/>
            </a:lvl1pPr>
          </a:lstStyle>
          <a:p>
            <a:pPr>
              <a:defRPr/>
            </a:pPr>
            <a:r>
              <a:rPr lang="en-US" altLang="en-US" dirty="0"/>
              <a:t>Stittsville Minor Hockey Association</a:t>
            </a:r>
          </a:p>
        </p:txBody>
      </p:sp>
      <p:sp>
        <p:nvSpPr>
          <p:cNvPr id="6" name="Rectangle 11"/>
          <p:cNvSpPr>
            <a:spLocks noGrp="1" noChangeArrowheads="1"/>
          </p:cNvSpPr>
          <p:nvPr>
            <p:ph type="sldNum" idx="11"/>
          </p:nvPr>
        </p:nvSpPr>
        <p:spPr>
          <a:ln/>
        </p:spPr>
        <p:txBody>
          <a:bodyPr/>
          <a:lstStyle>
            <a:lvl1pPr>
              <a:defRPr/>
            </a:lvl1pPr>
          </a:lstStyle>
          <a:p>
            <a:pPr>
              <a:defRPr/>
            </a:pPr>
            <a:fld id="{9F3BBA9F-CB09-40A2-803A-D13833221416}" type="slidenum">
              <a:rPr lang="en-US" altLang="en-US"/>
              <a:pPr>
                <a:defRPr/>
              </a:pPr>
              <a:t>‹#›</a:t>
            </a:fld>
            <a:endParaRPr lang="en-US"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10"/>
          <p:cNvSpPr>
            <a:spLocks noGrp="1" noChangeArrowheads="1"/>
          </p:cNvSpPr>
          <p:nvPr>
            <p:ph type="dt" idx="10"/>
          </p:nvPr>
        </p:nvSpPr>
        <p:spPr>
          <a:ln/>
        </p:spPr>
        <p:txBody>
          <a:bodyPr/>
          <a:lstStyle>
            <a:lvl1pPr>
              <a:defRPr/>
            </a:lvl1pPr>
          </a:lstStyle>
          <a:p>
            <a:pPr>
              <a:defRPr/>
            </a:pPr>
            <a:r>
              <a:rPr lang="en-US" altLang="en-US" dirty="0"/>
              <a:t>Stittsville Minor Hockey Association</a:t>
            </a:r>
          </a:p>
        </p:txBody>
      </p:sp>
      <p:sp>
        <p:nvSpPr>
          <p:cNvPr id="5" name="Rectangle 11"/>
          <p:cNvSpPr>
            <a:spLocks noGrp="1" noChangeArrowheads="1"/>
          </p:cNvSpPr>
          <p:nvPr>
            <p:ph type="sldNum" idx="11"/>
          </p:nvPr>
        </p:nvSpPr>
        <p:spPr>
          <a:ln/>
        </p:spPr>
        <p:txBody>
          <a:bodyPr/>
          <a:lstStyle>
            <a:lvl1pPr>
              <a:defRPr/>
            </a:lvl1pPr>
          </a:lstStyle>
          <a:p>
            <a:pPr>
              <a:defRPr/>
            </a:pPr>
            <a:fld id="{8FD51327-6604-4F39-AFD9-D3A4B0DD37B6}" type="slidenum">
              <a:rPr lang="en-US" altLang="en-US"/>
              <a:pPr>
                <a:defRPr/>
              </a:pPr>
              <a:t>‹#›</a:t>
            </a:fld>
            <a:endParaRPr lang="en-US"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5813" cy="5849937"/>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499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10"/>
          <p:cNvSpPr>
            <a:spLocks noGrp="1" noChangeArrowheads="1"/>
          </p:cNvSpPr>
          <p:nvPr>
            <p:ph type="dt" idx="10"/>
          </p:nvPr>
        </p:nvSpPr>
        <p:spPr>
          <a:ln/>
        </p:spPr>
        <p:txBody>
          <a:bodyPr/>
          <a:lstStyle>
            <a:lvl1pPr>
              <a:defRPr/>
            </a:lvl1pPr>
          </a:lstStyle>
          <a:p>
            <a:pPr>
              <a:defRPr/>
            </a:pPr>
            <a:r>
              <a:rPr lang="en-US" altLang="en-US" dirty="0"/>
              <a:t>Stittsville Minor Hockey Association</a:t>
            </a:r>
          </a:p>
        </p:txBody>
      </p:sp>
      <p:sp>
        <p:nvSpPr>
          <p:cNvPr id="5" name="Rectangle 11"/>
          <p:cNvSpPr>
            <a:spLocks noGrp="1" noChangeArrowheads="1"/>
          </p:cNvSpPr>
          <p:nvPr>
            <p:ph type="sldNum" idx="11"/>
          </p:nvPr>
        </p:nvSpPr>
        <p:spPr>
          <a:ln/>
        </p:spPr>
        <p:txBody>
          <a:bodyPr/>
          <a:lstStyle>
            <a:lvl1pPr>
              <a:defRPr/>
            </a:lvl1pPr>
          </a:lstStyle>
          <a:p>
            <a:pPr>
              <a:defRPr/>
            </a:pPr>
            <a:fld id="{1BE1F8E8-1289-4007-97AF-4117E89698E8}" type="slidenum">
              <a:rPr lang="en-US" altLang="en-US"/>
              <a:pPr>
                <a:defRPr/>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
          <p:cNvSpPr>
            <a:spLocks noGrp="1" noChangeArrowheads="1"/>
          </p:cNvSpPr>
          <p:nvPr>
            <p:ph type="dt" idx="10"/>
          </p:nvPr>
        </p:nvSpPr>
        <p:spPr>
          <a:ln/>
        </p:spPr>
        <p:txBody>
          <a:bodyPr/>
          <a:lstStyle>
            <a:lvl1pPr>
              <a:defRPr/>
            </a:lvl1pPr>
          </a:lstStyle>
          <a:p>
            <a:pPr>
              <a:defRPr/>
            </a:pPr>
            <a:r>
              <a:rPr lang="en-US" altLang="en-US" dirty="0"/>
              <a:t>Stittsville Minor Hockey Association</a:t>
            </a:r>
          </a:p>
        </p:txBody>
      </p:sp>
      <p:sp>
        <p:nvSpPr>
          <p:cNvPr id="5" name="Rectangle 10"/>
          <p:cNvSpPr>
            <a:spLocks noGrp="1" noChangeArrowheads="1"/>
          </p:cNvSpPr>
          <p:nvPr>
            <p:ph type="sldNum" idx="11"/>
          </p:nvPr>
        </p:nvSpPr>
        <p:spPr>
          <a:ln/>
        </p:spPr>
        <p:txBody>
          <a:bodyPr/>
          <a:lstStyle>
            <a:lvl1pPr>
              <a:defRPr/>
            </a:lvl1pPr>
          </a:lstStyle>
          <a:p>
            <a:pPr>
              <a:defRPr/>
            </a:pPr>
            <a:fld id="{DE52FF1F-4A59-45D1-8466-EA3FB1AAC03E}" type="slidenum">
              <a:rPr lang="en-US" altLang="en-US"/>
              <a:pPr>
                <a:defRPr/>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4963"/>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6613" y="1604963"/>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Rectangle 9"/>
          <p:cNvSpPr>
            <a:spLocks noGrp="1" noChangeArrowheads="1"/>
          </p:cNvSpPr>
          <p:nvPr>
            <p:ph type="dt" idx="10"/>
          </p:nvPr>
        </p:nvSpPr>
        <p:spPr>
          <a:ln/>
        </p:spPr>
        <p:txBody>
          <a:bodyPr/>
          <a:lstStyle>
            <a:lvl1pPr>
              <a:defRPr/>
            </a:lvl1pPr>
          </a:lstStyle>
          <a:p>
            <a:pPr>
              <a:defRPr/>
            </a:pPr>
            <a:r>
              <a:rPr lang="en-US" altLang="en-US" dirty="0"/>
              <a:t>Stittsville Minor Hockey Association</a:t>
            </a:r>
          </a:p>
        </p:txBody>
      </p:sp>
      <p:sp>
        <p:nvSpPr>
          <p:cNvPr id="6" name="Rectangle 10"/>
          <p:cNvSpPr>
            <a:spLocks noGrp="1" noChangeArrowheads="1"/>
          </p:cNvSpPr>
          <p:nvPr>
            <p:ph type="sldNum" idx="11"/>
          </p:nvPr>
        </p:nvSpPr>
        <p:spPr>
          <a:ln/>
        </p:spPr>
        <p:txBody>
          <a:bodyPr/>
          <a:lstStyle>
            <a:lvl1pPr>
              <a:defRPr/>
            </a:lvl1pPr>
          </a:lstStyle>
          <a:p>
            <a:pPr>
              <a:defRPr/>
            </a:pPr>
            <a:fld id="{78FD063D-D609-428F-8676-C4A45165941F}" type="slidenum">
              <a:rPr lang="en-US" altLang="en-US"/>
              <a:pPr>
                <a:defRPr/>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Rectangle 9"/>
          <p:cNvSpPr>
            <a:spLocks noGrp="1" noChangeArrowheads="1"/>
          </p:cNvSpPr>
          <p:nvPr>
            <p:ph type="dt" idx="10"/>
          </p:nvPr>
        </p:nvSpPr>
        <p:spPr>
          <a:ln/>
        </p:spPr>
        <p:txBody>
          <a:bodyPr/>
          <a:lstStyle>
            <a:lvl1pPr>
              <a:defRPr/>
            </a:lvl1pPr>
          </a:lstStyle>
          <a:p>
            <a:pPr>
              <a:defRPr/>
            </a:pPr>
            <a:r>
              <a:rPr lang="en-US" altLang="en-US" dirty="0"/>
              <a:t>Stittsville Minor Hockey Association</a:t>
            </a:r>
          </a:p>
        </p:txBody>
      </p:sp>
      <p:sp>
        <p:nvSpPr>
          <p:cNvPr id="8" name="Rectangle 10"/>
          <p:cNvSpPr>
            <a:spLocks noGrp="1" noChangeArrowheads="1"/>
          </p:cNvSpPr>
          <p:nvPr>
            <p:ph type="sldNum" idx="11"/>
          </p:nvPr>
        </p:nvSpPr>
        <p:spPr>
          <a:ln/>
        </p:spPr>
        <p:txBody>
          <a:bodyPr/>
          <a:lstStyle>
            <a:lvl1pPr>
              <a:defRPr/>
            </a:lvl1pPr>
          </a:lstStyle>
          <a:p>
            <a:pPr>
              <a:defRPr/>
            </a:pPr>
            <a:fld id="{EF10F5AD-C707-4AF1-8223-3FC07CBB6ED2}" type="slidenum">
              <a:rPr lang="en-US" altLang="en-US"/>
              <a:pPr>
                <a:defRPr/>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Rectangle 9"/>
          <p:cNvSpPr>
            <a:spLocks noGrp="1" noChangeArrowheads="1"/>
          </p:cNvSpPr>
          <p:nvPr>
            <p:ph type="dt" idx="10"/>
          </p:nvPr>
        </p:nvSpPr>
        <p:spPr>
          <a:ln/>
        </p:spPr>
        <p:txBody>
          <a:bodyPr/>
          <a:lstStyle>
            <a:lvl1pPr>
              <a:defRPr/>
            </a:lvl1pPr>
          </a:lstStyle>
          <a:p>
            <a:pPr>
              <a:defRPr/>
            </a:pPr>
            <a:r>
              <a:rPr lang="en-US" altLang="en-US" dirty="0"/>
              <a:t>Stittsville Minor Hockey Association</a:t>
            </a:r>
          </a:p>
        </p:txBody>
      </p:sp>
      <p:sp>
        <p:nvSpPr>
          <p:cNvPr id="4" name="Rectangle 10"/>
          <p:cNvSpPr>
            <a:spLocks noGrp="1" noChangeArrowheads="1"/>
          </p:cNvSpPr>
          <p:nvPr>
            <p:ph type="sldNum" idx="11"/>
          </p:nvPr>
        </p:nvSpPr>
        <p:spPr>
          <a:ln/>
        </p:spPr>
        <p:txBody>
          <a:bodyPr/>
          <a:lstStyle>
            <a:lvl1pPr>
              <a:defRPr/>
            </a:lvl1pPr>
          </a:lstStyle>
          <a:p>
            <a:pPr>
              <a:defRPr/>
            </a:pPr>
            <a:fld id="{24D10E5C-3B7B-46ED-B7F8-9B1803DF1481}" type="slidenum">
              <a:rPr lang="en-US" altLang="en-US"/>
              <a:pPr>
                <a:defRPr/>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idx="10"/>
          </p:nvPr>
        </p:nvSpPr>
        <p:spPr>
          <a:ln/>
        </p:spPr>
        <p:txBody>
          <a:bodyPr/>
          <a:lstStyle>
            <a:lvl1pPr>
              <a:defRPr/>
            </a:lvl1pPr>
          </a:lstStyle>
          <a:p>
            <a:pPr>
              <a:defRPr/>
            </a:pPr>
            <a:r>
              <a:rPr lang="en-US" altLang="en-US" dirty="0"/>
              <a:t>Stittsville Minor Hockey Association</a:t>
            </a:r>
          </a:p>
        </p:txBody>
      </p:sp>
      <p:sp>
        <p:nvSpPr>
          <p:cNvPr id="3" name="Rectangle 10"/>
          <p:cNvSpPr>
            <a:spLocks noGrp="1" noChangeArrowheads="1"/>
          </p:cNvSpPr>
          <p:nvPr>
            <p:ph type="sldNum" idx="11"/>
          </p:nvPr>
        </p:nvSpPr>
        <p:spPr>
          <a:ln/>
        </p:spPr>
        <p:txBody>
          <a:bodyPr/>
          <a:lstStyle>
            <a:lvl1pPr>
              <a:defRPr/>
            </a:lvl1pPr>
          </a:lstStyle>
          <a:p>
            <a:pPr>
              <a:defRPr/>
            </a:pPr>
            <a:fld id="{98C362E7-EAF6-404E-9C3F-A4B1D6DC645E}" type="slidenum">
              <a:rPr lang="en-US" altLang="en-US"/>
              <a:pPr>
                <a:defRPr/>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dt" idx="10"/>
          </p:nvPr>
        </p:nvSpPr>
        <p:spPr>
          <a:ln/>
        </p:spPr>
        <p:txBody>
          <a:bodyPr/>
          <a:lstStyle>
            <a:lvl1pPr>
              <a:defRPr/>
            </a:lvl1pPr>
          </a:lstStyle>
          <a:p>
            <a:pPr>
              <a:defRPr/>
            </a:pPr>
            <a:r>
              <a:rPr lang="en-US" altLang="en-US" dirty="0"/>
              <a:t>Stittsville Minor Hockey Association</a:t>
            </a:r>
          </a:p>
        </p:txBody>
      </p:sp>
      <p:sp>
        <p:nvSpPr>
          <p:cNvPr id="6" name="Rectangle 10"/>
          <p:cNvSpPr>
            <a:spLocks noGrp="1" noChangeArrowheads="1"/>
          </p:cNvSpPr>
          <p:nvPr>
            <p:ph type="sldNum" idx="11"/>
          </p:nvPr>
        </p:nvSpPr>
        <p:spPr>
          <a:ln/>
        </p:spPr>
        <p:txBody>
          <a:bodyPr/>
          <a:lstStyle>
            <a:lvl1pPr>
              <a:defRPr/>
            </a:lvl1pPr>
          </a:lstStyle>
          <a:p>
            <a:pPr>
              <a:defRPr/>
            </a:pPr>
            <a:fld id="{A31078C0-400A-4EE8-86A9-77AF97880361}" type="slidenum">
              <a:rPr lang="en-US" altLang="en-US"/>
              <a:pPr>
                <a:defRPr/>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dt" idx="10"/>
          </p:nvPr>
        </p:nvSpPr>
        <p:spPr>
          <a:ln/>
        </p:spPr>
        <p:txBody>
          <a:bodyPr/>
          <a:lstStyle>
            <a:lvl1pPr>
              <a:defRPr/>
            </a:lvl1pPr>
          </a:lstStyle>
          <a:p>
            <a:pPr>
              <a:defRPr/>
            </a:pPr>
            <a:r>
              <a:rPr lang="en-US" altLang="en-US" dirty="0"/>
              <a:t>Stittsville Minor Hockey Association</a:t>
            </a:r>
          </a:p>
        </p:txBody>
      </p:sp>
      <p:sp>
        <p:nvSpPr>
          <p:cNvPr id="6" name="Rectangle 10"/>
          <p:cNvSpPr>
            <a:spLocks noGrp="1" noChangeArrowheads="1"/>
          </p:cNvSpPr>
          <p:nvPr>
            <p:ph type="sldNum" idx="11"/>
          </p:nvPr>
        </p:nvSpPr>
        <p:spPr>
          <a:ln/>
        </p:spPr>
        <p:txBody>
          <a:bodyPr/>
          <a:lstStyle>
            <a:lvl1pPr>
              <a:defRPr/>
            </a:lvl1pPr>
          </a:lstStyle>
          <a:p>
            <a:pPr>
              <a:defRPr/>
            </a:pPr>
            <a:fld id="{D4A29C40-56BD-4273-8664-9E4E65B76436}" type="slidenum">
              <a:rPr lang="en-US" altLang="en-US"/>
              <a:pPr>
                <a:defRPr/>
              </a:pPr>
              <a:t>‹#›</a:t>
            </a:fld>
            <a:endParaRPr lang="en-US"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13" cstate="print"/>
          <a:srcRect/>
          <a:stretch>
            <a:fillRect/>
          </a:stretch>
        </p:blipFill>
        <p:spPr bwMode="auto">
          <a:xfrm>
            <a:off x="214313" y="285750"/>
            <a:ext cx="1285875" cy="841375"/>
          </a:xfrm>
          <a:prstGeom prst="rect">
            <a:avLst/>
          </a:prstGeom>
          <a:noFill/>
          <a:ln w="9525">
            <a:noFill/>
            <a:round/>
            <a:headEnd/>
            <a:tailEnd/>
          </a:ln>
          <a:effectLst/>
        </p:spPr>
      </p:pic>
      <p:sp>
        <p:nvSpPr>
          <p:cNvPr id="1027" name="Line 2"/>
          <p:cNvSpPr>
            <a:spLocks noChangeShapeType="1"/>
          </p:cNvSpPr>
          <p:nvPr/>
        </p:nvSpPr>
        <p:spPr bwMode="auto">
          <a:xfrm>
            <a:off x="1571625" y="1069975"/>
            <a:ext cx="7143750" cy="1588"/>
          </a:xfrm>
          <a:prstGeom prst="line">
            <a:avLst/>
          </a:prstGeom>
          <a:noFill/>
          <a:ln w="19080">
            <a:solidFill>
              <a:srgbClr val="FF0000"/>
            </a:solidFill>
            <a:round/>
            <a:headEnd/>
            <a:tailEnd/>
          </a:ln>
          <a:effectLst/>
        </p:spPr>
        <p:txBody>
          <a:bodyPr/>
          <a:lstStyle/>
          <a:p>
            <a:endParaRPr lang="en-CA" dirty="0"/>
          </a:p>
        </p:txBody>
      </p:sp>
      <p:sp>
        <p:nvSpPr>
          <p:cNvPr id="1028" name="Line 3"/>
          <p:cNvSpPr>
            <a:spLocks noChangeShapeType="1"/>
          </p:cNvSpPr>
          <p:nvPr/>
        </p:nvSpPr>
        <p:spPr bwMode="auto">
          <a:xfrm>
            <a:off x="500063" y="6213475"/>
            <a:ext cx="8143875" cy="1588"/>
          </a:xfrm>
          <a:prstGeom prst="line">
            <a:avLst/>
          </a:prstGeom>
          <a:noFill/>
          <a:ln w="12600">
            <a:solidFill>
              <a:srgbClr val="000000"/>
            </a:solidFill>
            <a:round/>
            <a:headEnd/>
            <a:tailEnd/>
          </a:ln>
          <a:effectLst/>
        </p:spPr>
        <p:txBody>
          <a:bodyPr/>
          <a:lstStyle/>
          <a:p>
            <a:endParaRPr lang="en-CA" dirty="0"/>
          </a:p>
        </p:txBody>
      </p:sp>
      <p:sp>
        <p:nvSpPr>
          <p:cNvPr id="1029" name="Line 4"/>
          <p:cNvSpPr>
            <a:spLocks noChangeShapeType="1"/>
          </p:cNvSpPr>
          <p:nvPr/>
        </p:nvSpPr>
        <p:spPr bwMode="auto">
          <a:xfrm>
            <a:off x="500063" y="6284913"/>
            <a:ext cx="8143875" cy="1587"/>
          </a:xfrm>
          <a:prstGeom prst="line">
            <a:avLst/>
          </a:prstGeom>
          <a:noFill/>
          <a:ln w="31680">
            <a:solidFill>
              <a:srgbClr val="FF0000"/>
            </a:solidFill>
            <a:round/>
            <a:headEnd/>
            <a:tailEnd/>
          </a:ln>
          <a:effectLst/>
        </p:spPr>
        <p:txBody>
          <a:bodyPr/>
          <a:lstStyle/>
          <a:p>
            <a:endParaRPr lang="en-CA" dirty="0"/>
          </a:p>
        </p:txBody>
      </p:sp>
      <p:sp>
        <p:nvSpPr>
          <p:cNvPr id="1030" name="Line 5"/>
          <p:cNvSpPr>
            <a:spLocks noChangeShapeType="1"/>
          </p:cNvSpPr>
          <p:nvPr/>
        </p:nvSpPr>
        <p:spPr bwMode="auto">
          <a:xfrm>
            <a:off x="500063" y="6356350"/>
            <a:ext cx="8143875" cy="1588"/>
          </a:xfrm>
          <a:prstGeom prst="line">
            <a:avLst/>
          </a:prstGeom>
          <a:noFill/>
          <a:ln w="12600">
            <a:solidFill>
              <a:srgbClr val="808080"/>
            </a:solidFill>
            <a:round/>
            <a:headEnd/>
            <a:tailEnd/>
          </a:ln>
          <a:effectLst/>
        </p:spPr>
        <p:txBody>
          <a:bodyPr/>
          <a:lstStyle/>
          <a:p>
            <a:endParaRPr lang="en-CA" dirty="0"/>
          </a:p>
        </p:txBody>
      </p:sp>
      <p:sp>
        <p:nvSpPr>
          <p:cNvPr id="2" name="Rectangle 6"/>
          <p:cNvSpPr>
            <a:spLocks noChangeArrowheads="1"/>
          </p:cNvSpPr>
          <p:nvPr/>
        </p:nvSpPr>
        <p:spPr bwMode="auto">
          <a:xfrm>
            <a:off x="428625" y="6357938"/>
            <a:ext cx="3643313"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723900" algn="l"/>
                <a:tab pos="1447800" algn="l"/>
                <a:tab pos="2171700" algn="l"/>
                <a:tab pos="2895600" algn="l"/>
                <a:tab pos="3619500" algn="l"/>
              </a:tabLst>
              <a:defRPr>
                <a:solidFill>
                  <a:srgbClr val="000000"/>
                </a:solidFill>
                <a:latin typeface="Arial" charset="0"/>
                <a:ea typeface="Microsoft YaHei" charset="-122"/>
              </a:defRPr>
            </a:lvl1pPr>
            <a:lvl2pPr>
              <a:tabLst>
                <a:tab pos="723900" algn="l"/>
                <a:tab pos="1447800" algn="l"/>
                <a:tab pos="2171700" algn="l"/>
                <a:tab pos="2895600" algn="l"/>
                <a:tab pos="3619500" algn="l"/>
              </a:tabLst>
              <a:defRPr>
                <a:solidFill>
                  <a:srgbClr val="000000"/>
                </a:solidFill>
                <a:latin typeface="Arial" charset="0"/>
                <a:ea typeface="Microsoft YaHei" charset="-122"/>
              </a:defRPr>
            </a:lvl2pPr>
            <a:lvl3pPr>
              <a:tabLst>
                <a:tab pos="723900" algn="l"/>
                <a:tab pos="1447800" algn="l"/>
                <a:tab pos="2171700" algn="l"/>
                <a:tab pos="2895600" algn="l"/>
                <a:tab pos="3619500" algn="l"/>
              </a:tabLst>
              <a:defRPr>
                <a:solidFill>
                  <a:srgbClr val="000000"/>
                </a:solidFill>
                <a:latin typeface="Arial" charset="0"/>
                <a:ea typeface="Microsoft YaHei" charset="-122"/>
              </a:defRPr>
            </a:lvl3pPr>
            <a:lvl4pPr>
              <a:tabLst>
                <a:tab pos="723900" algn="l"/>
                <a:tab pos="1447800" algn="l"/>
                <a:tab pos="2171700" algn="l"/>
                <a:tab pos="2895600" algn="l"/>
                <a:tab pos="3619500" algn="l"/>
              </a:tabLst>
              <a:defRPr>
                <a:solidFill>
                  <a:srgbClr val="000000"/>
                </a:solidFill>
                <a:latin typeface="Arial" charset="0"/>
                <a:ea typeface="Microsoft YaHei" charset="-122"/>
              </a:defRPr>
            </a:lvl4pPr>
            <a:lvl5pPr>
              <a:tabLst>
                <a:tab pos="723900" algn="l"/>
                <a:tab pos="1447800" algn="l"/>
                <a:tab pos="2171700" algn="l"/>
                <a:tab pos="2895600" algn="l"/>
                <a:tab pos="3619500" algn="l"/>
              </a:tabLst>
              <a:defRPr>
                <a:solidFill>
                  <a:srgbClr val="000000"/>
                </a:solidFill>
                <a:latin typeface="Arial" charset="0"/>
                <a:ea typeface="Microsoft YaHei" charset="-122"/>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ea typeface="Microsoft YaHei" charset="-122"/>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ea typeface="Microsoft YaHei" charset="-122"/>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ea typeface="Microsoft YaHei" charset="-122"/>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ea typeface="Microsoft YaHei" charset="-122"/>
              </a:defRPr>
            </a:lvl9pPr>
          </a:lstStyle>
          <a:p>
            <a:pPr hangingPunct="1">
              <a:lnSpc>
                <a:spcPct val="100000"/>
              </a:lnSpc>
              <a:buFont typeface="Times New Roman" pitchFamily="16" charset="0"/>
              <a:buNone/>
              <a:defRPr/>
            </a:pPr>
            <a:r>
              <a:rPr lang="en-US" altLang="en-US" sz="1200" dirty="0">
                <a:latin typeface="Calibri" charset="0"/>
              </a:rPr>
              <a:t>Stittsville Minor Hockey Association</a:t>
            </a:r>
          </a:p>
        </p:txBody>
      </p:sp>
      <p:sp>
        <p:nvSpPr>
          <p:cNvPr id="1032" name="Rectangle 7"/>
          <p:cNvSpPr>
            <a:spLocks noChangeArrowheads="1"/>
          </p:cNvSpPr>
          <p:nvPr/>
        </p:nvSpPr>
        <p:spPr bwMode="auto">
          <a:xfrm>
            <a:off x="7929563" y="6367463"/>
            <a:ext cx="714375" cy="276225"/>
          </a:xfrm>
          <a:prstGeom prst="rect">
            <a:avLst/>
          </a:prstGeom>
          <a:noFill/>
          <a:ln w="9525">
            <a:noFill/>
            <a:round/>
            <a:headEnd/>
            <a:tailEnd/>
          </a:ln>
          <a:effectLst/>
        </p:spPr>
        <p:txBody>
          <a:bodyPr lIns="90000" tIns="45000" rIns="90000" bIns="45000">
            <a:spAutoFit/>
          </a:bodyPr>
          <a:lstStyle/>
          <a:p>
            <a:pPr algn="r" hangingPunct="1">
              <a:lnSpc>
                <a:spcPct val="100000"/>
              </a:lnSpc>
            </a:pPr>
            <a:fld id="{D0D5A99C-5AF4-4CBC-8CBA-0056223946D8}" type="slidenum">
              <a:rPr lang="en-US" altLang="en-US" sz="1200">
                <a:solidFill>
                  <a:srgbClr val="000000"/>
                </a:solidFill>
                <a:latin typeface="Calibri" pitchFamily="34" charset="0"/>
              </a:rPr>
              <a:pPr algn="r" hangingPunct="1">
                <a:lnSpc>
                  <a:spcPct val="100000"/>
                </a:lnSpc>
              </a:pPr>
              <a:t>‹#›</a:t>
            </a:fld>
            <a:endParaRPr lang="en-US" altLang="en-US" sz="1200" dirty="0">
              <a:solidFill>
                <a:srgbClr val="000000"/>
              </a:solidFill>
              <a:latin typeface="Calibri" pitchFamily="34" charset="0"/>
            </a:endParaRPr>
          </a:p>
        </p:txBody>
      </p:sp>
      <p:sp>
        <p:nvSpPr>
          <p:cNvPr id="1033" name="Rectangle 8"/>
          <p:cNvSpPr>
            <a:spLocks noGrp="1" noChangeArrowheads="1"/>
          </p:cNvSpPr>
          <p:nvPr>
            <p:ph type="title"/>
          </p:nvPr>
        </p:nvSpPr>
        <p:spPr bwMode="auto">
          <a:xfrm>
            <a:off x="714375" y="2500313"/>
            <a:ext cx="7770813" cy="1468437"/>
          </a:xfrm>
          <a:prstGeom prst="rect">
            <a:avLst/>
          </a:prstGeom>
          <a:noFill/>
          <a:ln w="9525">
            <a:noFill/>
            <a:round/>
            <a:headEnd/>
            <a:tailEnd/>
          </a:ln>
          <a:effectLst/>
        </p:spPr>
        <p:txBody>
          <a:bodyPr vert="horz" wrap="square" lIns="90000" tIns="45000" rIns="90000" bIns="45000" numCol="1" anchor="t" anchorCtr="0" compatLnSpc="1">
            <a:prstTxWarp prst="textNoShape">
              <a:avLst/>
            </a:prstTxWarp>
          </a:bodyPr>
          <a:lstStyle/>
          <a:p>
            <a:pPr lvl="0"/>
            <a:r>
              <a:rPr lang="en-GB" altLang="en-US"/>
              <a:t>Click to edit the title text formatClick to edit Master title style</a:t>
            </a:r>
          </a:p>
        </p:txBody>
      </p:sp>
      <p:sp>
        <p:nvSpPr>
          <p:cNvPr id="3" name="Rectangle 9"/>
          <p:cNvSpPr>
            <a:spLocks noGrp="1" noChangeArrowheads="1"/>
          </p:cNvSpPr>
          <p:nvPr>
            <p:ph type="dt"/>
          </p:nvPr>
        </p:nvSpPr>
        <p:spPr bwMode="auto">
          <a:xfrm>
            <a:off x="457200" y="6356350"/>
            <a:ext cx="2541588"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lvl1pPr hangingPunct="1">
              <a:lnSpc>
                <a:spcPct val="100000"/>
              </a:lnSpc>
              <a:buFont typeface="Times New Roman" pitchFamily="16" charset="0"/>
              <a:buNone/>
              <a:tabLst>
                <a:tab pos="723900" algn="l"/>
                <a:tab pos="1447800" algn="l"/>
                <a:tab pos="2171700" algn="l"/>
              </a:tabLst>
              <a:defRPr>
                <a:solidFill>
                  <a:srgbClr val="000000"/>
                </a:solidFill>
                <a:latin typeface="+mn-lt"/>
                <a:ea typeface="Microsoft YaHei" charset="-122"/>
              </a:defRPr>
            </a:lvl1pPr>
          </a:lstStyle>
          <a:p>
            <a:pPr>
              <a:defRPr/>
            </a:pPr>
            <a:r>
              <a:rPr lang="en-US" altLang="en-US" dirty="0"/>
              <a:t>Stittsville Minor Hockey Association</a:t>
            </a:r>
          </a:p>
        </p:txBody>
      </p:sp>
      <p:sp>
        <p:nvSpPr>
          <p:cNvPr id="1034" name="Rectangle 10"/>
          <p:cNvSpPr>
            <a:spLocks noGrp="1" noChangeArrowheads="1"/>
          </p:cNvSpPr>
          <p:nvPr>
            <p:ph type="sldNum"/>
          </p:nvPr>
        </p:nvSpPr>
        <p:spPr bwMode="auto">
          <a:xfrm>
            <a:off x="6553200" y="6356350"/>
            <a:ext cx="2132013"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lvl1pPr hangingPunct="1">
              <a:lnSpc>
                <a:spcPct val="100000"/>
              </a:lnSpc>
              <a:buFont typeface="Times New Roman" pitchFamily="16" charset="0"/>
              <a:buNone/>
              <a:tabLst>
                <a:tab pos="723900" algn="l"/>
                <a:tab pos="1447800" algn="l"/>
              </a:tabLst>
              <a:defRPr>
                <a:solidFill>
                  <a:srgbClr val="000000"/>
                </a:solidFill>
                <a:latin typeface="+mn-lt"/>
                <a:ea typeface="Microsoft YaHei" charset="-122"/>
              </a:defRPr>
            </a:lvl1pPr>
          </a:lstStyle>
          <a:p>
            <a:pPr>
              <a:defRPr/>
            </a:pPr>
            <a:fld id="{57868E0C-6727-4F03-AD0D-4443CFECAF86}" type="slidenum">
              <a:rPr lang="en-US" altLang="en-US"/>
              <a:pPr>
                <a:defRPr/>
              </a:pPr>
              <a:t>‹#›</a:t>
            </a:fld>
            <a:endParaRPr lang="en-US" altLang="en-US" dirty="0"/>
          </a:p>
        </p:txBody>
      </p:sp>
      <p:sp>
        <p:nvSpPr>
          <p:cNvPr id="1036" name="Rectangle 11"/>
          <p:cNvSpPr>
            <a:spLocks noGrp="1" noChangeArrowheads="1"/>
          </p:cNvSpPr>
          <p:nvPr>
            <p:ph type="body" idx="1"/>
          </p:nvPr>
        </p:nvSpPr>
        <p:spPr bwMode="auto">
          <a:xfrm>
            <a:off x="457200" y="1604963"/>
            <a:ext cx="8228013" cy="45243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p:txStyles>
    <p:titleStyle>
      <a:lvl1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mj-lt"/>
          <a:ea typeface="+mj-ea"/>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2pPr>
      <a:lvl3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3pPr>
      <a:lvl4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4pPr>
      <a:lvl5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5pPr>
      <a:lvl6pPr marL="25146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6pPr>
      <a:lvl7pPr marL="29718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7pPr>
      <a:lvl8pPr marL="34290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8pPr>
      <a:lvl9pPr marL="38862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9pPr>
    </p:titleStyle>
    <p:bodyStyle>
      <a:lvl1pPr marL="342900" indent="-342900" algn="l" defTabSz="457200" rtl="0" eaLnBrk="0" fontAlgn="base" hangingPunct="0">
        <a:lnSpc>
          <a:spcPct val="102000"/>
        </a:lnSpc>
        <a:spcBef>
          <a:spcPct val="0"/>
        </a:spcBef>
        <a:spcAft>
          <a:spcPts val="1425"/>
        </a:spcAft>
        <a:buClr>
          <a:srgbClr val="000000"/>
        </a:buClr>
        <a:buSzPct val="100000"/>
        <a:buFont typeface="Times New Roman" pitchFamily="18" charset="0"/>
        <a:defRPr sz="2400">
          <a:solidFill>
            <a:srgbClr val="000000"/>
          </a:solidFill>
          <a:latin typeface="+mn-lt"/>
          <a:ea typeface="+mn-ea"/>
          <a:cs typeface="+mn-cs"/>
        </a:defRPr>
      </a:lvl1pPr>
      <a:lvl2pPr marL="742950" indent="-285750" algn="l" defTabSz="457200" rtl="0" eaLnBrk="0" fontAlgn="base" hangingPunct="0">
        <a:lnSpc>
          <a:spcPct val="102000"/>
        </a:lnSpc>
        <a:spcBef>
          <a:spcPct val="0"/>
        </a:spcBef>
        <a:spcAft>
          <a:spcPts val="1138"/>
        </a:spcAft>
        <a:buClr>
          <a:srgbClr val="000000"/>
        </a:buClr>
        <a:buSzPct val="100000"/>
        <a:buFont typeface="Times New Roman" pitchFamily="18" charset="0"/>
        <a:defRPr>
          <a:solidFill>
            <a:srgbClr val="000000"/>
          </a:solidFill>
          <a:latin typeface="+mn-lt"/>
          <a:ea typeface="+mn-ea"/>
        </a:defRPr>
      </a:lvl2pPr>
      <a:lvl3pPr marL="1143000" indent="-228600" algn="l" defTabSz="457200" rtl="0" eaLnBrk="0" fontAlgn="base" hangingPunct="0">
        <a:lnSpc>
          <a:spcPct val="102000"/>
        </a:lnSpc>
        <a:spcBef>
          <a:spcPct val="0"/>
        </a:spcBef>
        <a:spcAft>
          <a:spcPts val="850"/>
        </a:spcAft>
        <a:buClr>
          <a:srgbClr val="000000"/>
        </a:buClr>
        <a:buSzPct val="100000"/>
        <a:buFont typeface="Times New Roman" pitchFamily="18" charset="0"/>
        <a:defRPr sz="1600">
          <a:solidFill>
            <a:srgbClr val="000000"/>
          </a:solidFill>
          <a:latin typeface="+mn-lt"/>
          <a:ea typeface="+mn-ea"/>
        </a:defRPr>
      </a:lvl3pPr>
      <a:lvl4pPr marL="1600200" indent="-228600" algn="l" defTabSz="457200" rtl="0" eaLnBrk="0" fontAlgn="base" hangingPunct="0">
        <a:lnSpc>
          <a:spcPct val="102000"/>
        </a:lnSpc>
        <a:spcBef>
          <a:spcPct val="0"/>
        </a:spcBef>
        <a:spcAft>
          <a:spcPts val="575"/>
        </a:spcAft>
        <a:buClr>
          <a:srgbClr val="000000"/>
        </a:buClr>
        <a:buSzPct val="100000"/>
        <a:buFont typeface="Times New Roman" pitchFamily="18" charset="0"/>
        <a:defRPr sz="1600">
          <a:solidFill>
            <a:srgbClr val="000000"/>
          </a:solidFill>
          <a:latin typeface="+mn-lt"/>
          <a:ea typeface="+mn-ea"/>
        </a:defRPr>
      </a:lvl4pPr>
      <a:lvl5pPr marL="2057400" indent="-228600" algn="l" defTabSz="457200" rtl="0" eaLnBrk="0" fontAlgn="base" hangingPunct="0">
        <a:lnSpc>
          <a:spcPct val="102000"/>
        </a:lnSpc>
        <a:spcBef>
          <a:spcPct val="0"/>
        </a:spcBef>
        <a:spcAft>
          <a:spcPts val="288"/>
        </a:spcAft>
        <a:buClr>
          <a:srgbClr val="000000"/>
        </a:buClr>
        <a:buSzPct val="100000"/>
        <a:buFont typeface="Times New Roman" pitchFamily="18" charset="0"/>
        <a:defRPr sz="2000">
          <a:solidFill>
            <a:srgbClr val="000000"/>
          </a:solidFill>
          <a:latin typeface="+mn-lt"/>
          <a:ea typeface="+mn-ea"/>
        </a:defRPr>
      </a:lvl5pPr>
      <a:lvl6pPr marL="2514600" indent="-228600" algn="l" defTabSz="457200" rtl="0" fontAlgn="base" hangingPunct="0">
        <a:lnSpc>
          <a:spcPct val="102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57200" rtl="0" fontAlgn="base" hangingPunct="0">
        <a:lnSpc>
          <a:spcPct val="102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57200" rtl="0" fontAlgn="base" hangingPunct="0">
        <a:lnSpc>
          <a:spcPct val="102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57200" rtl="0" fontAlgn="base" hangingPunct="0">
        <a:lnSpc>
          <a:spcPct val="102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3" cstate="print"/>
          <a:srcRect/>
          <a:stretch>
            <a:fillRect/>
          </a:stretch>
        </p:blipFill>
        <p:spPr bwMode="auto">
          <a:xfrm>
            <a:off x="214313" y="285750"/>
            <a:ext cx="1285875" cy="841375"/>
          </a:xfrm>
          <a:prstGeom prst="rect">
            <a:avLst/>
          </a:prstGeom>
          <a:noFill/>
          <a:ln w="9525">
            <a:noFill/>
            <a:round/>
            <a:headEnd/>
            <a:tailEnd/>
          </a:ln>
          <a:effectLst/>
        </p:spPr>
      </p:pic>
      <p:sp>
        <p:nvSpPr>
          <p:cNvPr id="2051" name="Line 2"/>
          <p:cNvSpPr>
            <a:spLocks noChangeShapeType="1"/>
          </p:cNvSpPr>
          <p:nvPr/>
        </p:nvSpPr>
        <p:spPr bwMode="auto">
          <a:xfrm>
            <a:off x="1571625" y="1069975"/>
            <a:ext cx="7143750" cy="1588"/>
          </a:xfrm>
          <a:prstGeom prst="line">
            <a:avLst/>
          </a:prstGeom>
          <a:noFill/>
          <a:ln w="19080">
            <a:solidFill>
              <a:srgbClr val="FF0000"/>
            </a:solidFill>
            <a:round/>
            <a:headEnd/>
            <a:tailEnd/>
          </a:ln>
          <a:effectLst/>
        </p:spPr>
        <p:txBody>
          <a:bodyPr/>
          <a:lstStyle/>
          <a:p>
            <a:endParaRPr lang="en-CA" dirty="0"/>
          </a:p>
        </p:txBody>
      </p:sp>
      <p:sp>
        <p:nvSpPr>
          <p:cNvPr id="2052" name="Line 3"/>
          <p:cNvSpPr>
            <a:spLocks noChangeShapeType="1"/>
          </p:cNvSpPr>
          <p:nvPr/>
        </p:nvSpPr>
        <p:spPr bwMode="auto">
          <a:xfrm>
            <a:off x="500063" y="6213475"/>
            <a:ext cx="8143875" cy="1588"/>
          </a:xfrm>
          <a:prstGeom prst="line">
            <a:avLst/>
          </a:prstGeom>
          <a:noFill/>
          <a:ln w="12600">
            <a:solidFill>
              <a:srgbClr val="000000"/>
            </a:solidFill>
            <a:round/>
            <a:headEnd/>
            <a:tailEnd/>
          </a:ln>
          <a:effectLst/>
        </p:spPr>
        <p:txBody>
          <a:bodyPr/>
          <a:lstStyle/>
          <a:p>
            <a:endParaRPr lang="en-CA" dirty="0"/>
          </a:p>
        </p:txBody>
      </p:sp>
      <p:sp>
        <p:nvSpPr>
          <p:cNvPr id="2053" name="Line 4"/>
          <p:cNvSpPr>
            <a:spLocks noChangeShapeType="1"/>
          </p:cNvSpPr>
          <p:nvPr/>
        </p:nvSpPr>
        <p:spPr bwMode="auto">
          <a:xfrm>
            <a:off x="500063" y="6284913"/>
            <a:ext cx="8143875" cy="1587"/>
          </a:xfrm>
          <a:prstGeom prst="line">
            <a:avLst/>
          </a:prstGeom>
          <a:noFill/>
          <a:ln w="31680">
            <a:solidFill>
              <a:srgbClr val="FF0000"/>
            </a:solidFill>
            <a:round/>
            <a:headEnd/>
            <a:tailEnd/>
          </a:ln>
          <a:effectLst/>
        </p:spPr>
        <p:txBody>
          <a:bodyPr/>
          <a:lstStyle/>
          <a:p>
            <a:endParaRPr lang="en-CA" dirty="0"/>
          </a:p>
        </p:txBody>
      </p:sp>
      <p:sp>
        <p:nvSpPr>
          <p:cNvPr id="2054" name="Line 5"/>
          <p:cNvSpPr>
            <a:spLocks noChangeShapeType="1"/>
          </p:cNvSpPr>
          <p:nvPr/>
        </p:nvSpPr>
        <p:spPr bwMode="auto">
          <a:xfrm>
            <a:off x="500063" y="6356350"/>
            <a:ext cx="8143875" cy="1588"/>
          </a:xfrm>
          <a:prstGeom prst="line">
            <a:avLst/>
          </a:prstGeom>
          <a:noFill/>
          <a:ln w="12600">
            <a:solidFill>
              <a:srgbClr val="808080"/>
            </a:solidFill>
            <a:round/>
            <a:headEnd/>
            <a:tailEnd/>
          </a:ln>
          <a:effectLst/>
        </p:spPr>
        <p:txBody>
          <a:bodyPr/>
          <a:lstStyle/>
          <a:p>
            <a:endParaRPr lang="en-CA" dirty="0"/>
          </a:p>
        </p:txBody>
      </p:sp>
      <p:sp>
        <p:nvSpPr>
          <p:cNvPr id="2" name="Rectangle 6"/>
          <p:cNvSpPr>
            <a:spLocks noChangeArrowheads="1"/>
          </p:cNvSpPr>
          <p:nvPr/>
        </p:nvSpPr>
        <p:spPr bwMode="auto">
          <a:xfrm>
            <a:off x="428625" y="6357938"/>
            <a:ext cx="3643313"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723900" algn="l"/>
                <a:tab pos="1447800" algn="l"/>
                <a:tab pos="2171700" algn="l"/>
                <a:tab pos="2895600" algn="l"/>
                <a:tab pos="3619500" algn="l"/>
              </a:tabLst>
              <a:defRPr>
                <a:solidFill>
                  <a:srgbClr val="000000"/>
                </a:solidFill>
                <a:latin typeface="Arial" charset="0"/>
                <a:ea typeface="Microsoft YaHei" charset="-122"/>
              </a:defRPr>
            </a:lvl1pPr>
            <a:lvl2pPr>
              <a:tabLst>
                <a:tab pos="723900" algn="l"/>
                <a:tab pos="1447800" algn="l"/>
                <a:tab pos="2171700" algn="l"/>
                <a:tab pos="2895600" algn="l"/>
                <a:tab pos="3619500" algn="l"/>
              </a:tabLst>
              <a:defRPr>
                <a:solidFill>
                  <a:srgbClr val="000000"/>
                </a:solidFill>
                <a:latin typeface="Arial" charset="0"/>
                <a:ea typeface="Microsoft YaHei" charset="-122"/>
              </a:defRPr>
            </a:lvl2pPr>
            <a:lvl3pPr>
              <a:tabLst>
                <a:tab pos="723900" algn="l"/>
                <a:tab pos="1447800" algn="l"/>
                <a:tab pos="2171700" algn="l"/>
                <a:tab pos="2895600" algn="l"/>
                <a:tab pos="3619500" algn="l"/>
              </a:tabLst>
              <a:defRPr>
                <a:solidFill>
                  <a:srgbClr val="000000"/>
                </a:solidFill>
                <a:latin typeface="Arial" charset="0"/>
                <a:ea typeface="Microsoft YaHei" charset="-122"/>
              </a:defRPr>
            </a:lvl3pPr>
            <a:lvl4pPr>
              <a:tabLst>
                <a:tab pos="723900" algn="l"/>
                <a:tab pos="1447800" algn="l"/>
                <a:tab pos="2171700" algn="l"/>
                <a:tab pos="2895600" algn="l"/>
                <a:tab pos="3619500" algn="l"/>
              </a:tabLst>
              <a:defRPr>
                <a:solidFill>
                  <a:srgbClr val="000000"/>
                </a:solidFill>
                <a:latin typeface="Arial" charset="0"/>
                <a:ea typeface="Microsoft YaHei" charset="-122"/>
              </a:defRPr>
            </a:lvl4pPr>
            <a:lvl5pPr>
              <a:tabLst>
                <a:tab pos="723900" algn="l"/>
                <a:tab pos="1447800" algn="l"/>
                <a:tab pos="2171700" algn="l"/>
                <a:tab pos="2895600" algn="l"/>
                <a:tab pos="3619500" algn="l"/>
              </a:tabLst>
              <a:defRPr>
                <a:solidFill>
                  <a:srgbClr val="000000"/>
                </a:solidFill>
                <a:latin typeface="Arial" charset="0"/>
                <a:ea typeface="Microsoft YaHei" charset="-122"/>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ea typeface="Microsoft YaHei" charset="-122"/>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ea typeface="Microsoft YaHei" charset="-122"/>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ea typeface="Microsoft YaHei" charset="-122"/>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Lst>
              <a:defRPr>
                <a:solidFill>
                  <a:srgbClr val="000000"/>
                </a:solidFill>
                <a:latin typeface="Arial" charset="0"/>
                <a:ea typeface="Microsoft YaHei" charset="-122"/>
              </a:defRPr>
            </a:lvl9pPr>
          </a:lstStyle>
          <a:p>
            <a:pPr hangingPunct="1">
              <a:lnSpc>
                <a:spcPct val="100000"/>
              </a:lnSpc>
              <a:buFont typeface="Times New Roman" pitchFamily="16" charset="0"/>
              <a:buNone/>
              <a:defRPr/>
            </a:pPr>
            <a:r>
              <a:rPr lang="en-US" altLang="en-US" sz="1200" dirty="0">
                <a:latin typeface="Calibri" charset="0"/>
              </a:rPr>
              <a:t>Stittsville Minor Hockey Association</a:t>
            </a:r>
          </a:p>
        </p:txBody>
      </p:sp>
      <p:sp>
        <p:nvSpPr>
          <p:cNvPr id="2056" name="Rectangle 7"/>
          <p:cNvSpPr>
            <a:spLocks noChangeArrowheads="1"/>
          </p:cNvSpPr>
          <p:nvPr/>
        </p:nvSpPr>
        <p:spPr bwMode="auto">
          <a:xfrm>
            <a:off x="7929563" y="6367463"/>
            <a:ext cx="714375" cy="276225"/>
          </a:xfrm>
          <a:prstGeom prst="rect">
            <a:avLst/>
          </a:prstGeom>
          <a:noFill/>
          <a:ln w="9525">
            <a:noFill/>
            <a:round/>
            <a:headEnd/>
            <a:tailEnd/>
          </a:ln>
          <a:effectLst/>
        </p:spPr>
        <p:txBody>
          <a:bodyPr lIns="90000" tIns="45000" rIns="90000" bIns="45000">
            <a:spAutoFit/>
          </a:bodyPr>
          <a:lstStyle/>
          <a:p>
            <a:pPr algn="r" hangingPunct="1">
              <a:lnSpc>
                <a:spcPct val="100000"/>
              </a:lnSpc>
            </a:pPr>
            <a:fld id="{A46E9257-DE57-4519-9837-893E09517B26}" type="slidenum">
              <a:rPr lang="en-US" altLang="en-US" sz="1200">
                <a:solidFill>
                  <a:srgbClr val="000000"/>
                </a:solidFill>
                <a:latin typeface="Calibri" pitchFamily="34" charset="0"/>
              </a:rPr>
              <a:pPr algn="r" hangingPunct="1">
                <a:lnSpc>
                  <a:spcPct val="100000"/>
                </a:lnSpc>
              </a:pPr>
              <a:t>‹#›</a:t>
            </a:fld>
            <a:endParaRPr lang="en-US" altLang="en-US" sz="1200" dirty="0">
              <a:solidFill>
                <a:srgbClr val="000000"/>
              </a:solidFill>
              <a:latin typeface="Calibri" pitchFamily="34" charset="0"/>
            </a:endParaRPr>
          </a:p>
        </p:txBody>
      </p:sp>
      <p:sp>
        <p:nvSpPr>
          <p:cNvPr id="2057" name="Rectangle 8"/>
          <p:cNvSpPr>
            <a:spLocks noGrp="1" noChangeArrowheads="1"/>
          </p:cNvSpPr>
          <p:nvPr>
            <p:ph type="title"/>
          </p:nvPr>
        </p:nvSpPr>
        <p:spPr bwMode="auto">
          <a:xfrm>
            <a:off x="1571625" y="274638"/>
            <a:ext cx="7113588" cy="795337"/>
          </a:xfrm>
          <a:prstGeom prst="rect">
            <a:avLst/>
          </a:prstGeom>
          <a:noFill/>
          <a:ln w="9525">
            <a:noFill/>
            <a:round/>
            <a:headEnd/>
            <a:tailEnd/>
          </a:ln>
          <a:effectLst/>
        </p:spPr>
        <p:txBody>
          <a:bodyPr vert="horz" wrap="square" lIns="90000" tIns="45000" rIns="90000" bIns="45000" numCol="1" anchor="t" anchorCtr="0" compatLnSpc="1">
            <a:prstTxWarp prst="textNoShape">
              <a:avLst/>
            </a:prstTxWarp>
          </a:bodyPr>
          <a:lstStyle/>
          <a:p>
            <a:pPr lvl="0"/>
            <a:r>
              <a:rPr lang="en-GB" altLang="en-US"/>
              <a:t>Click to edit the title text formatClick to edit Master title style</a:t>
            </a:r>
          </a:p>
        </p:txBody>
      </p:sp>
      <p:sp>
        <p:nvSpPr>
          <p:cNvPr id="2058" name="Rectangle 9"/>
          <p:cNvSpPr>
            <a:spLocks noGrp="1" noChangeArrowheads="1"/>
          </p:cNvSpPr>
          <p:nvPr>
            <p:ph type="body" idx="1"/>
          </p:nvPr>
        </p:nvSpPr>
        <p:spPr bwMode="auto">
          <a:xfrm>
            <a:off x="457200" y="1600200"/>
            <a:ext cx="8228013" cy="4524375"/>
          </a:xfrm>
          <a:prstGeom prst="rect">
            <a:avLst/>
          </a:prstGeom>
          <a:noFill/>
          <a:ln w="9525">
            <a:noFill/>
            <a:round/>
            <a:headEnd/>
            <a:tailEnd/>
          </a:ln>
          <a:effectLst/>
        </p:spPr>
        <p:txBody>
          <a:bodyPr vert="horz" wrap="square" lIns="90000" tIns="45000" rIns="90000" bIns="4500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0"/>
            <a:r>
              <a:rPr lang="en-GB" altLang="en-US"/>
              <a:t>Ninth Outline LevelClick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3" name="Rectangle 10"/>
          <p:cNvSpPr>
            <a:spLocks noGrp="1" noChangeArrowheads="1"/>
          </p:cNvSpPr>
          <p:nvPr>
            <p:ph type="dt"/>
          </p:nvPr>
        </p:nvSpPr>
        <p:spPr bwMode="auto">
          <a:xfrm>
            <a:off x="457200" y="6356350"/>
            <a:ext cx="2541588"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lvl1pPr hangingPunct="1">
              <a:lnSpc>
                <a:spcPct val="100000"/>
              </a:lnSpc>
              <a:buFont typeface="Times New Roman" pitchFamily="16" charset="0"/>
              <a:buNone/>
              <a:tabLst>
                <a:tab pos="723900" algn="l"/>
                <a:tab pos="1447800" algn="l"/>
                <a:tab pos="2171700" algn="l"/>
              </a:tabLst>
              <a:defRPr>
                <a:solidFill>
                  <a:srgbClr val="000000"/>
                </a:solidFill>
                <a:latin typeface="+mn-lt"/>
                <a:ea typeface="Microsoft YaHei" charset="-122"/>
              </a:defRPr>
            </a:lvl1pPr>
          </a:lstStyle>
          <a:p>
            <a:pPr>
              <a:defRPr/>
            </a:pPr>
            <a:r>
              <a:rPr lang="en-US" altLang="en-US" dirty="0"/>
              <a:t>Stittsville Minor Hockey Association</a:t>
            </a:r>
          </a:p>
        </p:txBody>
      </p:sp>
      <p:sp>
        <p:nvSpPr>
          <p:cNvPr id="2059" name="Rectangle 11"/>
          <p:cNvSpPr>
            <a:spLocks noGrp="1" noChangeArrowheads="1"/>
          </p:cNvSpPr>
          <p:nvPr>
            <p:ph type="sldNum"/>
          </p:nvPr>
        </p:nvSpPr>
        <p:spPr bwMode="auto">
          <a:xfrm>
            <a:off x="6553200" y="6356350"/>
            <a:ext cx="2132013"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lvl1pPr hangingPunct="1">
              <a:lnSpc>
                <a:spcPct val="100000"/>
              </a:lnSpc>
              <a:buFont typeface="Times New Roman" pitchFamily="16" charset="0"/>
              <a:buNone/>
              <a:tabLst>
                <a:tab pos="723900" algn="l"/>
                <a:tab pos="1447800" algn="l"/>
              </a:tabLst>
              <a:defRPr>
                <a:solidFill>
                  <a:srgbClr val="000000"/>
                </a:solidFill>
                <a:latin typeface="+mn-lt"/>
                <a:ea typeface="Microsoft YaHei" charset="-122"/>
              </a:defRPr>
            </a:lvl1pPr>
          </a:lstStyle>
          <a:p>
            <a:pPr>
              <a:defRPr/>
            </a:pPr>
            <a:fld id="{35669758-EFAA-4765-9C58-54E91D71F8C8}"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mj-lt"/>
          <a:ea typeface="+mj-ea"/>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2pPr>
      <a:lvl3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3pPr>
      <a:lvl4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4pPr>
      <a:lvl5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5pPr>
      <a:lvl6pPr marL="25146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6pPr>
      <a:lvl7pPr marL="29718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7pPr>
      <a:lvl8pPr marL="34290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8pPr>
      <a:lvl9pPr marL="38862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9pPr>
    </p:titleStyle>
    <p:bodyStyle>
      <a:lvl1pPr marL="342900" indent="-342900" algn="l" defTabSz="457200" rtl="0" eaLnBrk="0" fontAlgn="base" hangingPunct="0">
        <a:lnSpc>
          <a:spcPct val="102000"/>
        </a:lnSpc>
        <a:spcBef>
          <a:spcPct val="0"/>
        </a:spcBef>
        <a:spcAft>
          <a:spcPts val="1425"/>
        </a:spcAft>
        <a:buClr>
          <a:srgbClr val="000000"/>
        </a:buClr>
        <a:buSzPct val="100000"/>
        <a:buFont typeface="Times New Roman" pitchFamily="18" charset="0"/>
        <a:defRPr sz="2400">
          <a:solidFill>
            <a:srgbClr val="000000"/>
          </a:solidFill>
          <a:latin typeface="+mn-lt"/>
          <a:ea typeface="+mn-ea"/>
          <a:cs typeface="+mn-cs"/>
        </a:defRPr>
      </a:lvl1pPr>
      <a:lvl2pPr marL="742950" indent="-285750" algn="l" defTabSz="457200" rtl="0" eaLnBrk="0" fontAlgn="base" hangingPunct="0">
        <a:lnSpc>
          <a:spcPct val="102000"/>
        </a:lnSpc>
        <a:spcBef>
          <a:spcPct val="0"/>
        </a:spcBef>
        <a:spcAft>
          <a:spcPts val="1138"/>
        </a:spcAft>
        <a:buClr>
          <a:srgbClr val="000000"/>
        </a:buClr>
        <a:buSzPct val="100000"/>
        <a:buFont typeface="Times New Roman" pitchFamily="18" charset="0"/>
        <a:defRPr>
          <a:solidFill>
            <a:srgbClr val="000000"/>
          </a:solidFill>
          <a:latin typeface="+mn-lt"/>
          <a:ea typeface="+mn-ea"/>
        </a:defRPr>
      </a:lvl2pPr>
      <a:lvl3pPr marL="1143000" indent="-228600" algn="l" defTabSz="457200" rtl="0" eaLnBrk="0" fontAlgn="base" hangingPunct="0">
        <a:lnSpc>
          <a:spcPct val="102000"/>
        </a:lnSpc>
        <a:spcBef>
          <a:spcPct val="0"/>
        </a:spcBef>
        <a:spcAft>
          <a:spcPts val="850"/>
        </a:spcAft>
        <a:buClr>
          <a:srgbClr val="000000"/>
        </a:buClr>
        <a:buSzPct val="100000"/>
        <a:buFont typeface="Times New Roman" pitchFamily="18" charset="0"/>
        <a:defRPr sz="1600">
          <a:solidFill>
            <a:srgbClr val="000000"/>
          </a:solidFill>
          <a:latin typeface="+mn-lt"/>
          <a:ea typeface="+mn-ea"/>
        </a:defRPr>
      </a:lvl3pPr>
      <a:lvl4pPr marL="1600200" indent="-228600" algn="l" defTabSz="457200" rtl="0" eaLnBrk="0" fontAlgn="base" hangingPunct="0">
        <a:lnSpc>
          <a:spcPct val="102000"/>
        </a:lnSpc>
        <a:spcBef>
          <a:spcPct val="0"/>
        </a:spcBef>
        <a:spcAft>
          <a:spcPts val="575"/>
        </a:spcAft>
        <a:buClr>
          <a:srgbClr val="000000"/>
        </a:buClr>
        <a:buSzPct val="100000"/>
        <a:buFont typeface="Times New Roman" pitchFamily="18" charset="0"/>
        <a:defRPr sz="1600">
          <a:solidFill>
            <a:srgbClr val="000000"/>
          </a:solidFill>
          <a:latin typeface="+mn-lt"/>
          <a:ea typeface="+mn-ea"/>
        </a:defRPr>
      </a:lvl4pPr>
      <a:lvl5pPr marL="2057400" indent="-228600" algn="l" defTabSz="457200" rtl="0" eaLnBrk="0" fontAlgn="base" hangingPunct="0">
        <a:lnSpc>
          <a:spcPct val="102000"/>
        </a:lnSpc>
        <a:spcBef>
          <a:spcPct val="0"/>
        </a:spcBef>
        <a:spcAft>
          <a:spcPts val="288"/>
        </a:spcAft>
        <a:buClr>
          <a:srgbClr val="000000"/>
        </a:buClr>
        <a:buSzPct val="100000"/>
        <a:buFont typeface="Times New Roman" pitchFamily="18" charset="0"/>
        <a:defRPr sz="2000">
          <a:solidFill>
            <a:srgbClr val="000000"/>
          </a:solidFill>
          <a:latin typeface="+mn-lt"/>
          <a:ea typeface="+mn-ea"/>
        </a:defRPr>
      </a:lvl5pPr>
      <a:lvl6pPr marL="2514600" indent="-228600" algn="l" defTabSz="457200" rtl="0" fontAlgn="base" hangingPunct="0">
        <a:lnSpc>
          <a:spcPct val="102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57200" rtl="0" fontAlgn="base" hangingPunct="0">
        <a:lnSpc>
          <a:spcPct val="102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57200" rtl="0" fontAlgn="base" hangingPunct="0">
        <a:lnSpc>
          <a:spcPct val="102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57200" rtl="0" fontAlgn="base" hangingPunct="0">
        <a:lnSpc>
          <a:spcPct val="102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mailto:vpfinance@stittsvilleminorhockey.com"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hyperlink" Target="mailto:ttmadmin@stittsvilleminorhockey.com" TargetMode="External"/><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hyperlink" Target="https://stittsvilleminorhockey.com/Pages/1172/Suspension_and_Appeals/" TargetMode="External"/><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3.xml"/><Relationship Id="rId5" Type="http://schemas.openxmlformats.org/officeDocument/2006/relationships/image" Target="../media/image7.jpeg"/><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hyperlink" Target="mailto:equipmentgoalies@stittsvilleminorhockey.com" TargetMode="External"/><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hyperlink" Target="https://www.hockeyeasternontario.ca/media/mc5daz1y/65-on-ice-helper-policy.pdf" TargetMode="External"/><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8" Type="http://schemas.openxmlformats.org/officeDocument/2006/relationships/hyperlink" Target="http://odmha.goalline.ca/" TargetMode="External"/><Relationship Id="rId3" Type="http://schemas.openxmlformats.org/officeDocument/2006/relationships/hyperlink" Target="https://www.hockeycanada.ca/en-ca/home" TargetMode="External"/><Relationship Id="rId7" Type="http://schemas.openxmlformats.org/officeDocument/2006/relationships/hyperlink" Target="http://stittsvilleminorhockey.com/" TargetMode="External"/><Relationship Id="rId2" Type="http://schemas.openxmlformats.org/officeDocument/2006/relationships/notesSlide" Target="../notesSlides/notesSlide19.xml"/><Relationship Id="rId1" Type="http://schemas.openxmlformats.org/officeDocument/2006/relationships/slideLayout" Target="../slideLayouts/slideLayout13.xml"/><Relationship Id="rId6" Type="http://schemas.openxmlformats.org/officeDocument/2006/relationships/hyperlink" Target="https://lcmhl.ca/" TargetMode="External"/><Relationship Id="rId5" Type="http://schemas.openxmlformats.org/officeDocument/2006/relationships/hyperlink" Target="http://www.district4.ca/" TargetMode="External"/><Relationship Id="rId4" Type="http://schemas.openxmlformats.org/officeDocument/2006/relationships/hyperlink" Target="http://www.hockeyeasternontario.ca/"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hyperlink" Target="http://stittsvilleminorhockey.com/page.php?page_id=66930"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hyperlink" Target="http://www.hockeyeasternontario.ca/docs/6.25%20Bench%20and%20OnIce%20Staff%20Certification%20Requirements.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s://stittsvilleminorhockey.com/Pages/1170/Player_Affiliation_Guidelines/"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hyperlink" Target="http://hockeyeasternontario.ca/pages/coach/coachcert.php" TargetMode="Externa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hockeyeasternontario.ca/pages/about/organization.htm" TargetMode="External"/><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683568" y="1916832"/>
            <a:ext cx="7772400" cy="1470025"/>
          </a:xfrm>
          <a:prstGeom prst="rect">
            <a:avLst/>
          </a:prstGeom>
          <a:noFill/>
          <a:ln w="9525">
            <a:noFill/>
            <a:round/>
            <a:headEnd/>
            <a:tailEnd/>
          </a:ln>
          <a:effectLst/>
        </p:spPr>
        <p:txBody>
          <a:bodyPr lIns="90000" tIns="45000" rIns="90000" bIns="45000"/>
          <a:lstStyle/>
          <a:p>
            <a:pPr algn="ctr" hangingPunct="1">
              <a:lnSpc>
                <a:spcPct val="100000"/>
              </a:lnSpc>
              <a:tabLst>
                <a:tab pos="723900" algn="l"/>
                <a:tab pos="1447800" algn="l"/>
                <a:tab pos="2171700" algn="l"/>
                <a:tab pos="2895600" algn="l"/>
                <a:tab pos="3619500" algn="l"/>
                <a:tab pos="4343400" algn="l"/>
                <a:tab pos="5067300" algn="l"/>
                <a:tab pos="5791200" algn="l"/>
                <a:tab pos="6515100" algn="l"/>
                <a:tab pos="7239000" algn="l"/>
              </a:tabLst>
            </a:pPr>
            <a:r>
              <a:rPr lang="en-US" altLang="en-US" sz="2800" dirty="0">
                <a:solidFill>
                  <a:srgbClr val="C00000"/>
                </a:solidFill>
                <a:latin typeface="Calibri" pitchFamily="34" charset="0"/>
              </a:rPr>
              <a:t>SMHA Annual Coaches and Managers Meeting</a:t>
            </a:r>
          </a:p>
          <a:p>
            <a:pPr algn="ctr" hangingPunct="1">
              <a:lnSpc>
                <a:spcPct val="100000"/>
              </a:lnSpc>
              <a:tabLst>
                <a:tab pos="723900" algn="l"/>
                <a:tab pos="1447800" algn="l"/>
                <a:tab pos="2171700" algn="l"/>
                <a:tab pos="2895600" algn="l"/>
                <a:tab pos="3619500" algn="l"/>
                <a:tab pos="4343400" algn="l"/>
                <a:tab pos="5067300" algn="l"/>
                <a:tab pos="5791200" algn="l"/>
                <a:tab pos="6515100" algn="l"/>
                <a:tab pos="7239000" algn="l"/>
              </a:tabLst>
            </a:pPr>
            <a:r>
              <a:rPr lang="en-US" altLang="en-US" sz="2800" dirty="0">
                <a:solidFill>
                  <a:srgbClr val="C00000"/>
                </a:solidFill>
                <a:latin typeface="Calibri" pitchFamily="34" charset="0"/>
              </a:rPr>
              <a:t>(Virtual Zoom Meeting)</a:t>
            </a:r>
            <a:br>
              <a:rPr lang="en-US" altLang="en-US" sz="2800" dirty="0">
                <a:solidFill>
                  <a:srgbClr val="C00000"/>
                </a:solidFill>
                <a:latin typeface="Calibri" pitchFamily="34" charset="0"/>
              </a:rPr>
            </a:br>
            <a:endParaRPr lang="en-US" altLang="en-US" sz="2800" dirty="0">
              <a:solidFill>
                <a:srgbClr val="C00000"/>
              </a:solidFill>
              <a:latin typeface="Calibri" pitchFamily="34" charset="0"/>
            </a:endParaRPr>
          </a:p>
          <a:p>
            <a:pPr algn="ctr" hangingPunct="1">
              <a:lnSpc>
                <a:spcPct val="100000"/>
              </a:lnSpc>
              <a:tabLst>
                <a:tab pos="723900" algn="l"/>
                <a:tab pos="1447800" algn="l"/>
                <a:tab pos="2171700" algn="l"/>
                <a:tab pos="2895600" algn="l"/>
                <a:tab pos="3619500" algn="l"/>
                <a:tab pos="4343400" algn="l"/>
                <a:tab pos="5067300" algn="l"/>
                <a:tab pos="5791200" algn="l"/>
                <a:tab pos="6515100" algn="l"/>
                <a:tab pos="7239000" algn="l"/>
              </a:tabLst>
            </a:pPr>
            <a:r>
              <a:rPr lang="en-US" altLang="en-US" sz="2800" dirty="0">
                <a:solidFill>
                  <a:srgbClr val="C00000"/>
                </a:solidFill>
                <a:latin typeface="Calibri" pitchFamily="34" charset="0"/>
              </a:rPr>
              <a:t>Oct 9th, 2024</a:t>
            </a:r>
          </a:p>
          <a:p>
            <a:pPr algn="ctr" hangingPunct="1">
              <a:lnSpc>
                <a:spcPct val="100000"/>
              </a:lnSpc>
              <a:tabLst>
                <a:tab pos="723900" algn="l"/>
                <a:tab pos="1447800" algn="l"/>
                <a:tab pos="2171700" algn="l"/>
                <a:tab pos="2895600" algn="l"/>
                <a:tab pos="3619500" algn="l"/>
                <a:tab pos="4343400" algn="l"/>
                <a:tab pos="5067300" algn="l"/>
                <a:tab pos="5791200" algn="l"/>
                <a:tab pos="6515100" algn="l"/>
                <a:tab pos="7239000" algn="l"/>
              </a:tabLst>
            </a:pPr>
            <a:endParaRPr lang="en-US" altLang="en-US" sz="2800" dirty="0">
              <a:solidFill>
                <a:srgbClr val="C00000"/>
              </a:solidFill>
              <a:latin typeface="Calibri" pitchFamily="34" charset="0"/>
            </a:endParaRPr>
          </a:p>
          <a:p>
            <a:pPr algn="ctr" hangingPunct="1">
              <a:lnSpc>
                <a:spcPct val="100000"/>
              </a:lnSpc>
              <a:tabLst>
                <a:tab pos="723900" algn="l"/>
                <a:tab pos="1447800" algn="l"/>
                <a:tab pos="2171700" algn="l"/>
                <a:tab pos="2895600" algn="l"/>
                <a:tab pos="3619500" algn="l"/>
                <a:tab pos="4343400" algn="l"/>
                <a:tab pos="5067300" algn="l"/>
                <a:tab pos="5791200" algn="l"/>
                <a:tab pos="6515100" algn="l"/>
                <a:tab pos="7239000" algn="l"/>
              </a:tabLst>
            </a:pPr>
            <a:r>
              <a:rPr lang="en-US" altLang="en-US" sz="2800" dirty="0">
                <a:solidFill>
                  <a:srgbClr val="C00000"/>
                </a:solidFill>
                <a:latin typeface="Calibri" pitchFamily="34" charset="0"/>
              </a:rPr>
              <a:t>Terry Foley – President SMHA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323528" y="1196752"/>
            <a:ext cx="8504238" cy="1720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9pPr>
          </a:lstStyle>
          <a:p>
            <a:pPr eaLnBrk="1" hangingPunct="1">
              <a:lnSpc>
                <a:spcPct val="100000"/>
              </a:lnSpc>
              <a:defRPr/>
            </a:pPr>
            <a:r>
              <a:rPr lang="en-US" altLang="en-US" b="1" dirty="0">
                <a:solidFill>
                  <a:srgbClr val="000000"/>
                </a:solidFill>
                <a:latin typeface="+mj-lt"/>
              </a:rPr>
              <a:t>Team Budget</a:t>
            </a:r>
          </a:p>
          <a:p>
            <a:pPr marL="285750" indent="-285750" eaLnBrk="1" hangingPunct="1">
              <a:lnSpc>
                <a:spcPct val="100000"/>
              </a:lnSpc>
              <a:buFont typeface="Arial" panose="020B0604020202020204" pitchFamily="34" charset="0"/>
              <a:buChar char="•"/>
              <a:defRPr/>
            </a:pPr>
            <a:r>
              <a:rPr lang="en-US" altLang="en-US" sz="1400" dirty="0">
                <a:solidFill>
                  <a:srgbClr val="000000"/>
                </a:solidFill>
                <a:latin typeface="+mj-lt"/>
              </a:rPr>
              <a:t>Every team must present to all parents at least 3 budget updates during the season</a:t>
            </a:r>
          </a:p>
          <a:p>
            <a:pPr marL="1028700" lvl="1" eaLnBrk="1" hangingPunct="1">
              <a:lnSpc>
                <a:spcPct val="100000"/>
              </a:lnSpc>
              <a:buFont typeface="Arial" panose="020B0604020202020204" pitchFamily="34" charset="0"/>
              <a:buChar char="•"/>
              <a:defRPr/>
            </a:pPr>
            <a:r>
              <a:rPr lang="en-US" altLang="en-US" sz="1400" dirty="0">
                <a:solidFill>
                  <a:srgbClr val="000000"/>
                </a:solidFill>
                <a:latin typeface="+mj-lt"/>
              </a:rPr>
              <a:t>An opening, a mid-season update (New Years) and a year-end actual.</a:t>
            </a:r>
          </a:p>
          <a:p>
            <a:pPr marL="1028700" lvl="1" eaLnBrk="1" hangingPunct="1">
              <a:lnSpc>
                <a:spcPct val="100000"/>
              </a:lnSpc>
              <a:buFont typeface="Arial" panose="020B0604020202020204" pitchFamily="34" charset="0"/>
              <a:buChar char="•"/>
              <a:defRPr/>
            </a:pPr>
            <a:r>
              <a:rPr lang="en-US" altLang="en-US" sz="1400" dirty="0">
                <a:solidFill>
                  <a:srgbClr val="000000"/>
                </a:solidFill>
                <a:latin typeface="+mj-lt"/>
              </a:rPr>
              <a:t>Please cc your convenor when you forward each of these to your teams.</a:t>
            </a:r>
          </a:p>
          <a:p>
            <a:pPr marL="1028700" lvl="1" eaLnBrk="1" hangingPunct="1">
              <a:lnSpc>
                <a:spcPct val="100000"/>
              </a:lnSpc>
              <a:buFont typeface="Arial" panose="020B0604020202020204" pitchFamily="34" charset="0"/>
              <a:buChar char="•"/>
              <a:defRPr/>
            </a:pPr>
            <a:r>
              <a:rPr lang="en-US" altLang="en-US" sz="1400" dirty="0"/>
              <a:t>Team fees to be no more then $200 per player maximum</a:t>
            </a:r>
          </a:p>
          <a:p>
            <a:pPr marL="1028700" lvl="1" eaLnBrk="1" hangingPunct="1">
              <a:lnSpc>
                <a:spcPct val="100000"/>
              </a:lnSpc>
              <a:buFont typeface="Arial" panose="020B0604020202020204" pitchFamily="34" charset="0"/>
              <a:buChar char="•"/>
              <a:defRPr/>
            </a:pPr>
            <a:endParaRPr lang="en-US" altLang="en-US" sz="1400" dirty="0">
              <a:solidFill>
                <a:srgbClr val="000000"/>
              </a:solidFill>
              <a:latin typeface="+mj-lt"/>
            </a:endParaRPr>
          </a:p>
          <a:p>
            <a:pPr eaLnBrk="1" hangingPunct="1">
              <a:lnSpc>
                <a:spcPct val="100000"/>
              </a:lnSpc>
              <a:defRPr/>
            </a:pPr>
            <a:endParaRPr lang="en-US" altLang="en-US" sz="1400" dirty="0">
              <a:solidFill>
                <a:srgbClr val="000000"/>
              </a:solidFill>
              <a:latin typeface="+mj-lt"/>
            </a:endParaRPr>
          </a:p>
          <a:p>
            <a:pPr marL="285750" indent="-285750" eaLnBrk="1" hangingPunct="1">
              <a:lnSpc>
                <a:spcPct val="100000"/>
              </a:lnSpc>
              <a:buFont typeface="Arial" panose="020B0604020202020204" pitchFamily="34" charset="0"/>
              <a:buChar char="•"/>
              <a:defRPr/>
            </a:pPr>
            <a:r>
              <a:rPr lang="en-US" altLang="en-US" sz="1400" dirty="0">
                <a:solidFill>
                  <a:srgbClr val="000000"/>
                </a:solidFill>
                <a:latin typeface="+mj-lt"/>
              </a:rPr>
              <a:t>Bank accounts require a letter from our VP Finance, Kelly Evans, </a:t>
            </a:r>
            <a:r>
              <a:rPr lang="en-US" altLang="en-US" sz="1400" dirty="0">
                <a:solidFill>
                  <a:srgbClr val="000000"/>
                </a:solidFill>
                <a:latin typeface="+mj-lt"/>
                <a:hlinkClick r:id="rId3"/>
              </a:rPr>
              <a:t>vpfinance@stittsvilleminorhockey.com</a:t>
            </a:r>
            <a:r>
              <a:rPr lang="en-US" altLang="en-US" sz="1400" dirty="0">
                <a:solidFill>
                  <a:srgbClr val="000000"/>
                </a:solidFill>
                <a:latin typeface="+mj-lt"/>
              </a:rPr>
              <a:t> before heading to the bank. </a:t>
            </a:r>
          </a:p>
          <a:p>
            <a:pPr marL="1028700" lvl="1" eaLnBrk="1" hangingPunct="1">
              <a:lnSpc>
                <a:spcPct val="100000"/>
              </a:lnSpc>
              <a:buFont typeface="Arial" panose="020B0604020202020204" pitchFamily="34" charset="0"/>
              <a:buChar char="•"/>
              <a:defRPr/>
            </a:pPr>
            <a:r>
              <a:rPr lang="en-US" altLang="en-US" sz="1400" dirty="0">
                <a:solidFill>
                  <a:srgbClr val="000000"/>
                </a:solidFill>
                <a:latin typeface="+mj-lt"/>
              </a:rPr>
              <a:t>(Allow 24hrs notice before bank appointment please)</a:t>
            </a:r>
          </a:p>
          <a:p>
            <a:pPr marL="285750" indent="-285750" eaLnBrk="1" hangingPunct="1">
              <a:lnSpc>
                <a:spcPct val="100000"/>
              </a:lnSpc>
              <a:buFont typeface="Arial" panose="020B0604020202020204" pitchFamily="34" charset="0"/>
              <a:buChar char="•"/>
              <a:defRPr/>
            </a:pPr>
            <a:r>
              <a:rPr lang="en-US" altLang="en-US" sz="1400" dirty="0">
                <a:solidFill>
                  <a:srgbClr val="000000"/>
                </a:solidFill>
                <a:latin typeface="+mj-lt"/>
              </a:rPr>
              <a:t>All accounts must have two signing authorities to sign for all withdrawal and cheque transactions</a:t>
            </a:r>
          </a:p>
          <a:p>
            <a:pPr marL="1028700" lvl="1" eaLnBrk="1" hangingPunct="1">
              <a:lnSpc>
                <a:spcPct val="100000"/>
              </a:lnSpc>
              <a:buFont typeface="Arial" panose="020B0604020202020204" pitchFamily="34" charset="0"/>
              <a:buChar char="•"/>
              <a:defRPr/>
            </a:pPr>
            <a:r>
              <a:rPr lang="en-US" altLang="en-US" sz="1400" dirty="0">
                <a:solidFill>
                  <a:srgbClr val="000000"/>
                </a:solidFill>
                <a:latin typeface="+mj-lt"/>
              </a:rPr>
              <a:t>Recommend going to Scotia Bank on Main Street </a:t>
            </a:r>
            <a:r>
              <a:rPr lang="en-US" altLang="en-US" sz="1400" dirty="0">
                <a:latin typeface="+mj-lt"/>
              </a:rPr>
              <a:t>(SMHA’s bank)</a:t>
            </a:r>
          </a:p>
          <a:p>
            <a:pPr marL="1028700" lvl="1" eaLnBrk="1" hangingPunct="1">
              <a:lnSpc>
                <a:spcPct val="100000"/>
              </a:lnSpc>
              <a:buFont typeface="Arial" panose="020B0604020202020204" pitchFamily="34" charset="0"/>
              <a:buChar char="•"/>
              <a:defRPr/>
            </a:pPr>
            <a:r>
              <a:rPr lang="en-US" altLang="en-US" sz="1400" dirty="0">
                <a:latin typeface="+mj-lt"/>
              </a:rPr>
              <a:t>If you have funds left at the end of the year, discuss with your team families &amp; your convenor.</a:t>
            </a:r>
          </a:p>
          <a:p>
            <a:pPr marL="285750" eaLnBrk="1" hangingPunct="1">
              <a:lnSpc>
                <a:spcPct val="100000"/>
              </a:lnSpc>
              <a:defRPr/>
            </a:pPr>
            <a:br>
              <a:rPr lang="en-US" altLang="en-US" sz="1400" dirty="0">
                <a:solidFill>
                  <a:srgbClr val="000000"/>
                </a:solidFill>
                <a:latin typeface="+mj-lt"/>
              </a:rPr>
            </a:br>
            <a:r>
              <a:rPr lang="en-US" altLang="en-US" b="1" dirty="0">
                <a:solidFill>
                  <a:srgbClr val="000000"/>
                </a:solidFill>
                <a:latin typeface="+mj-lt"/>
              </a:rPr>
              <a:t>Booking Refs - Exhibition Games </a:t>
            </a:r>
          </a:p>
          <a:p>
            <a:pPr eaLnBrk="1" hangingPunct="1">
              <a:lnSpc>
                <a:spcPct val="100000"/>
              </a:lnSpc>
              <a:defRPr/>
            </a:pPr>
            <a:endParaRPr lang="en-US" altLang="en-US" sz="1400" b="1" dirty="0">
              <a:solidFill>
                <a:srgbClr val="000000"/>
              </a:solidFill>
              <a:latin typeface="+mj-lt"/>
            </a:endParaRPr>
          </a:p>
          <a:p>
            <a:pPr marL="171450" lvl="0" indent="-171450" eaLnBrk="1" hangingPunct="1">
              <a:lnSpc>
                <a:spcPct val="100000"/>
              </a:lnSpc>
              <a:buFont typeface="Arial" panose="020B0604020202020204" pitchFamily="34" charset="0"/>
              <a:buChar char="•"/>
              <a:defRPr/>
            </a:pPr>
            <a:r>
              <a:rPr lang="en-US" altLang="en-US" sz="1400" dirty="0">
                <a:solidFill>
                  <a:srgbClr val="000000"/>
                </a:solidFill>
                <a:latin typeface="+mj-lt"/>
              </a:rPr>
              <a:t>Referee Request for SMHA House Exhibition Game can be done </a:t>
            </a:r>
            <a:r>
              <a:rPr lang="en-US" altLang="en-US" sz="1400" dirty="0">
                <a:latin typeface="+mj-lt"/>
              </a:rPr>
              <a:t>online on the District 4 website -</a:t>
            </a:r>
            <a:r>
              <a:rPr lang="en-US" altLang="en-US" sz="1400" u="sng" dirty="0">
                <a:solidFill>
                  <a:schemeClr val="accent2"/>
                </a:solidFill>
                <a:latin typeface="+mj-lt"/>
              </a:rPr>
              <a:t>Please do not contact the referee scheduler by email or phone to schedule referees. Please use form.</a:t>
            </a:r>
            <a:endParaRPr lang="en-CA" sz="1400" u="sng" dirty="0">
              <a:solidFill>
                <a:schemeClr val="accent2"/>
              </a:solidFill>
              <a:latin typeface="+mj-lt"/>
            </a:endParaRPr>
          </a:p>
          <a:p>
            <a:pPr eaLnBrk="1" hangingPunct="1">
              <a:lnSpc>
                <a:spcPct val="100000"/>
              </a:lnSpc>
              <a:defRPr/>
            </a:pPr>
            <a:endParaRPr lang="en-US" altLang="en-US" sz="1400" dirty="0">
              <a:solidFill>
                <a:schemeClr val="accent2"/>
              </a:solidFill>
              <a:latin typeface="+mj-lt"/>
            </a:endParaRPr>
          </a:p>
          <a:p>
            <a:pPr marL="171450" indent="-171450" eaLnBrk="1" hangingPunct="1">
              <a:lnSpc>
                <a:spcPct val="100000"/>
              </a:lnSpc>
              <a:buFont typeface="Arial" panose="020B0604020202020204" pitchFamily="34" charset="0"/>
              <a:buChar char="•"/>
              <a:defRPr/>
            </a:pPr>
            <a:r>
              <a:rPr lang="en-US" altLang="en-US" sz="1400" dirty="0">
                <a:solidFill>
                  <a:srgbClr val="000000"/>
                </a:solidFill>
                <a:latin typeface="+mj-lt"/>
              </a:rPr>
              <a:t>For League games, Managers to check refs room 20 minutes prior to game time to confirm refs are there for the game.  </a:t>
            </a:r>
          </a:p>
          <a:p>
            <a:pPr marL="171450" indent="-171450" eaLnBrk="1" hangingPunct="1">
              <a:lnSpc>
                <a:spcPct val="100000"/>
              </a:lnSpc>
              <a:buFont typeface="Arial" panose="020B0604020202020204" pitchFamily="34" charset="0"/>
              <a:buChar char="•"/>
              <a:defRPr/>
            </a:pPr>
            <a:endParaRPr lang="en-US" altLang="en-US" sz="1400" b="1" dirty="0">
              <a:solidFill>
                <a:srgbClr val="000000"/>
              </a:solidFill>
              <a:latin typeface="+mj-lt"/>
            </a:endParaRPr>
          </a:p>
          <a:p>
            <a:pPr eaLnBrk="1" hangingPunct="1">
              <a:lnSpc>
                <a:spcPct val="100000"/>
              </a:lnSpc>
              <a:defRPr/>
            </a:pPr>
            <a:br>
              <a:rPr lang="en-US" altLang="en-US" sz="1400" dirty="0">
                <a:solidFill>
                  <a:srgbClr val="000000"/>
                </a:solidFill>
                <a:latin typeface="+mj-lt"/>
              </a:rPr>
            </a:br>
            <a:br>
              <a:rPr lang="en-US" altLang="en-US" sz="1200" dirty="0">
                <a:solidFill>
                  <a:srgbClr val="000000"/>
                </a:solidFill>
                <a:latin typeface="Calibri" pitchFamily="34" charset="0"/>
              </a:rPr>
            </a:br>
            <a:br>
              <a:rPr lang="en-US" altLang="en-US" sz="1200" dirty="0">
                <a:solidFill>
                  <a:srgbClr val="000000"/>
                </a:solidFill>
                <a:latin typeface="Calibri" pitchFamily="34" charset="0"/>
              </a:rPr>
            </a:br>
            <a:br>
              <a:rPr lang="en-US" altLang="en-US" sz="1200" dirty="0">
                <a:solidFill>
                  <a:srgbClr val="000000"/>
                </a:solidFill>
                <a:latin typeface="Calibri" pitchFamily="34" charset="0"/>
              </a:rPr>
            </a:br>
            <a:br>
              <a:rPr lang="en-US" altLang="en-US" sz="1200" dirty="0">
                <a:solidFill>
                  <a:srgbClr val="000000"/>
                </a:solidFill>
                <a:latin typeface="Calibri" pitchFamily="34" charset="0"/>
              </a:rPr>
            </a:br>
            <a:br>
              <a:rPr lang="en-US" altLang="en-US" sz="1200" dirty="0">
                <a:solidFill>
                  <a:srgbClr val="000000"/>
                </a:solidFill>
                <a:latin typeface="Calibri" pitchFamily="34" charset="0"/>
              </a:rPr>
            </a:br>
            <a:r>
              <a:rPr lang="en-US" altLang="en-US" sz="1200" dirty="0">
                <a:solidFill>
                  <a:srgbClr val="000000"/>
                </a:solidFill>
                <a:latin typeface="Calibri" pitchFamily="34" charset="0"/>
              </a:rPr>
              <a:t> </a:t>
            </a:r>
            <a:br>
              <a:rPr lang="en-US" altLang="en-US" sz="1200" dirty="0">
                <a:solidFill>
                  <a:srgbClr val="000000"/>
                </a:solidFill>
                <a:latin typeface="Calibri" pitchFamily="34" charset="0"/>
              </a:rPr>
            </a:br>
            <a:br>
              <a:rPr lang="en-US" altLang="en-US" sz="1200" dirty="0">
                <a:solidFill>
                  <a:srgbClr val="000000"/>
                </a:solidFill>
                <a:latin typeface="Calibri" pitchFamily="34" charset="0"/>
              </a:rPr>
            </a:br>
            <a:endParaRPr lang="en-US" altLang="en-US" sz="1200" dirty="0">
              <a:solidFill>
                <a:srgbClr val="000000"/>
              </a:solidFill>
              <a:latin typeface="Calibri" pitchFamily="34" charset="0"/>
            </a:endParaRPr>
          </a:p>
        </p:txBody>
      </p:sp>
      <p:sp>
        <p:nvSpPr>
          <p:cNvPr id="2" name="Title 1">
            <a:extLst>
              <a:ext uri="{FF2B5EF4-FFF2-40B4-BE49-F238E27FC236}">
                <a16:creationId xmlns:a16="http://schemas.microsoft.com/office/drawing/2014/main" id="{1C49D2A3-C489-B4D5-695C-75810D6E5D63}"/>
              </a:ext>
            </a:extLst>
          </p:cNvPr>
          <p:cNvSpPr txBox="1">
            <a:spLocks/>
          </p:cNvSpPr>
          <p:nvPr/>
        </p:nvSpPr>
        <p:spPr>
          <a:xfrm>
            <a:off x="1571625" y="274638"/>
            <a:ext cx="7113588" cy="795337"/>
          </a:xfrm>
          <a:prstGeom prst="rect">
            <a:avLst/>
          </a:prstGeom>
        </p:spPr>
        <p:txBody>
          <a:bodyPr/>
          <a:lstStyle>
            <a:lvl1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mj-lt"/>
                <a:ea typeface="+mj-ea"/>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2pPr>
            <a:lvl3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3pPr>
            <a:lvl4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4pPr>
            <a:lvl5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5pPr>
            <a:lvl6pPr marL="25146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6pPr>
            <a:lvl7pPr marL="29718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7pPr>
            <a:lvl8pPr marL="34290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8pPr>
            <a:lvl9pPr marL="38862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9pPr>
          </a:lstStyle>
          <a:p>
            <a:r>
              <a:rPr lang="en-US" b="1" kern="0" dirty="0"/>
              <a:t>Team Budgets</a:t>
            </a:r>
          </a:p>
        </p:txBody>
      </p:sp>
    </p:spTree>
    <p:extLst>
      <p:ext uri="{BB962C8B-B14F-4D97-AF65-F5344CB8AC3E}">
        <p14:creationId xmlns:p14="http://schemas.microsoft.com/office/powerpoint/2010/main" val="2697844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ext Box 1"/>
          <p:cNvSpPr txBox="1">
            <a:spLocks noChangeArrowheads="1"/>
          </p:cNvSpPr>
          <p:nvPr/>
        </p:nvSpPr>
        <p:spPr bwMode="auto">
          <a:xfrm>
            <a:off x="365125" y="1371600"/>
            <a:ext cx="8321675" cy="1889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Microsoft YaHei"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Microsoft YaHei"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Microsoft YaHei"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Microsoft YaHei"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Microsoft YaHei" charset="-122"/>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Microsoft YaHei" charset="-122"/>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Microsoft YaHei" charset="-122"/>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Microsoft YaHei" charset="-122"/>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Microsoft YaHei" charset="-122"/>
              </a:defRPr>
            </a:lvl9pPr>
          </a:lstStyle>
          <a:p>
            <a:pPr algn="just" hangingPunct="1">
              <a:lnSpc>
                <a:spcPct val="102000"/>
              </a:lnSpc>
              <a:buFont typeface="Times New Roman" pitchFamily="16" charset="0"/>
              <a:buNone/>
              <a:defRPr/>
            </a:pPr>
            <a:endParaRPr lang="en-US" altLang="en-US" sz="1400" b="1" dirty="0">
              <a:latin typeface="Calibri" charset="0"/>
            </a:endParaRPr>
          </a:p>
          <a:p>
            <a:pPr algn="just" hangingPunct="1">
              <a:lnSpc>
                <a:spcPct val="102000"/>
              </a:lnSpc>
              <a:buFont typeface="Times New Roman" pitchFamily="16" charset="0"/>
              <a:buNone/>
              <a:defRPr/>
            </a:pPr>
            <a:endParaRPr lang="en-US" altLang="en-US" b="1" dirty="0">
              <a:latin typeface="+mj-lt"/>
            </a:endParaRPr>
          </a:p>
          <a:p>
            <a:pPr algn="just" hangingPunct="1">
              <a:lnSpc>
                <a:spcPct val="102000"/>
              </a:lnSpc>
              <a:buFont typeface="Times New Roman" pitchFamily="16" charset="0"/>
              <a:buNone/>
              <a:defRPr/>
            </a:pPr>
            <a:endParaRPr lang="en-US" altLang="en-US" b="1" dirty="0">
              <a:latin typeface="+mj-lt"/>
            </a:endParaRPr>
          </a:p>
          <a:p>
            <a:pPr algn="just" hangingPunct="1">
              <a:lnSpc>
                <a:spcPct val="102000"/>
              </a:lnSpc>
              <a:buFont typeface="Times New Roman" pitchFamily="16" charset="0"/>
              <a:buNone/>
              <a:defRPr/>
            </a:pPr>
            <a:endParaRPr lang="en-US" altLang="en-US" b="1" dirty="0">
              <a:latin typeface="+mj-lt"/>
            </a:endParaRPr>
          </a:p>
          <a:p>
            <a:pPr algn="just" hangingPunct="1">
              <a:lnSpc>
                <a:spcPct val="102000"/>
              </a:lnSpc>
              <a:buFont typeface="Times New Roman" pitchFamily="16" charset="0"/>
              <a:buNone/>
              <a:defRPr/>
            </a:pPr>
            <a:endParaRPr lang="en-US" altLang="en-US" b="1" dirty="0">
              <a:latin typeface="+mj-lt"/>
            </a:endParaRPr>
          </a:p>
          <a:p>
            <a:pPr algn="just" hangingPunct="1">
              <a:lnSpc>
                <a:spcPct val="102000"/>
              </a:lnSpc>
              <a:buFont typeface="Times New Roman" pitchFamily="16" charset="0"/>
              <a:buNone/>
              <a:defRPr/>
            </a:pPr>
            <a:endParaRPr lang="en-US" altLang="en-US" b="1" dirty="0">
              <a:latin typeface="+mj-lt"/>
            </a:endParaRPr>
          </a:p>
          <a:p>
            <a:pPr algn="just" hangingPunct="1">
              <a:lnSpc>
                <a:spcPct val="102000"/>
              </a:lnSpc>
              <a:buFont typeface="Times New Roman" pitchFamily="16" charset="0"/>
              <a:buNone/>
              <a:defRPr/>
            </a:pPr>
            <a:endParaRPr lang="en-US" altLang="en-US" b="1" dirty="0">
              <a:latin typeface="+mj-lt"/>
            </a:endParaRPr>
          </a:p>
          <a:p>
            <a:pPr algn="just" hangingPunct="1">
              <a:lnSpc>
                <a:spcPct val="102000"/>
              </a:lnSpc>
              <a:buFont typeface="Times New Roman" pitchFamily="16" charset="0"/>
              <a:buNone/>
              <a:defRPr/>
            </a:pPr>
            <a:endParaRPr lang="en-US" altLang="en-US" b="1" dirty="0">
              <a:latin typeface="+mj-lt"/>
            </a:endParaRPr>
          </a:p>
          <a:p>
            <a:pPr algn="just" hangingPunct="1">
              <a:lnSpc>
                <a:spcPct val="102000"/>
              </a:lnSpc>
              <a:buFont typeface="Times New Roman" pitchFamily="16" charset="0"/>
              <a:buNone/>
              <a:defRPr/>
            </a:pPr>
            <a:endParaRPr lang="en-US" altLang="en-US" b="1" dirty="0">
              <a:latin typeface="+mj-lt"/>
            </a:endParaRPr>
          </a:p>
          <a:p>
            <a:pPr algn="just" hangingPunct="1">
              <a:lnSpc>
                <a:spcPct val="102000"/>
              </a:lnSpc>
              <a:buFont typeface="Times New Roman" pitchFamily="16" charset="0"/>
              <a:buNone/>
              <a:defRPr/>
            </a:pPr>
            <a:endParaRPr lang="en-US" altLang="en-US" b="1" dirty="0">
              <a:latin typeface="+mj-lt"/>
            </a:endParaRPr>
          </a:p>
          <a:p>
            <a:pPr algn="just" hangingPunct="1">
              <a:lnSpc>
                <a:spcPct val="102000"/>
              </a:lnSpc>
              <a:buFont typeface="Times New Roman" pitchFamily="16" charset="0"/>
              <a:buNone/>
              <a:defRPr/>
            </a:pPr>
            <a:endParaRPr lang="en-US" altLang="en-US" b="1" dirty="0">
              <a:latin typeface="+mj-lt"/>
            </a:endParaRPr>
          </a:p>
          <a:p>
            <a:pPr algn="just" hangingPunct="1">
              <a:lnSpc>
                <a:spcPct val="102000"/>
              </a:lnSpc>
              <a:buFont typeface="Times New Roman" pitchFamily="16" charset="0"/>
              <a:buNone/>
              <a:defRPr/>
            </a:pPr>
            <a:endParaRPr lang="en-US" altLang="en-US" b="1" dirty="0">
              <a:latin typeface="+mj-lt"/>
            </a:endParaRPr>
          </a:p>
          <a:p>
            <a:pPr algn="just" hangingPunct="1">
              <a:lnSpc>
                <a:spcPct val="102000"/>
              </a:lnSpc>
              <a:buFont typeface="Times New Roman" pitchFamily="16" charset="0"/>
              <a:buNone/>
              <a:defRPr/>
            </a:pPr>
            <a:endParaRPr lang="en-US" altLang="en-US" b="1" dirty="0">
              <a:latin typeface="+mj-lt"/>
            </a:endParaRPr>
          </a:p>
          <a:p>
            <a:pPr algn="just" hangingPunct="1">
              <a:lnSpc>
                <a:spcPct val="102000"/>
              </a:lnSpc>
              <a:buFont typeface="Times New Roman" pitchFamily="16" charset="0"/>
              <a:buNone/>
              <a:defRPr/>
            </a:pPr>
            <a:endParaRPr lang="en-US" altLang="en-US" b="1" dirty="0">
              <a:latin typeface="+mj-lt"/>
            </a:endParaRPr>
          </a:p>
          <a:p>
            <a:pPr algn="just" hangingPunct="1">
              <a:lnSpc>
                <a:spcPct val="102000"/>
              </a:lnSpc>
              <a:buFont typeface="Times New Roman" pitchFamily="16" charset="0"/>
              <a:buNone/>
              <a:defRPr/>
            </a:pPr>
            <a:endParaRPr lang="en-US" altLang="en-US" b="1" dirty="0">
              <a:latin typeface="+mj-lt"/>
            </a:endParaRPr>
          </a:p>
          <a:p>
            <a:pPr algn="just" hangingPunct="1">
              <a:lnSpc>
                <a:spcPct val="102000"/>
              </a:lnSpc>
              <a:buFont typeface="Times New Roman" pitchFamily="16" charset="0"/>
              <a:buNone/>
              <a:defRPr/>
            </a:pPr>
            <a:endParaRPr lang="en-US" altLang="en-US" b="1" dirty="0">
              <a:latin typeface="+mj-lt"/>
            </a:endParaRPr>
          </a:p>
          <a:p>
            <a:pPr algn="just" hangingPunct="1">
              <a:lnSpc>
                <a:spcPct val="102000"/>
              </a:lnSpc>
              <a:buFont typeface="Times New Roman" pitchFamily="16" charset="0"/>
              <a:buNone/>
              <a:defRPr/>
            </a:pPr>
            <a:r>
              <a:rPr lang="en-US" altLang="en-US" b="1" dirty="0">
                <a:latin typeface="+mj-lt"/>
              </a:rPr>
              <a:t>Gender Identity Discussion (Player / Team Meeting)</a:t>
            </a:r>
          </a:p>
          <a:p>
            <a:pPr algn="just" hangingPunct="1">
              <a:lnSpc>
                <a:spcPct val="102000"/>
              </a:lnSpc>
              <a:buFont typeface="Times New Roman" pitchFamily="16" charset="0"/>
              <a:buNone/>
              <a:defRPr/>
            </a:pPr>
            <a:endParaRPr lang="en-US" altLang="en-US" b="1" dirty="0">
              <a:latin typeface="+mj-lt"/>
            </a:endParaRPr>
          </a:p>
          <a:p>
            <a:pPr algn="just"/>
            <a:r>
              <a:rPr lang="en-US" altLang="en-US" dirty="0">
                <a:latin typeface="+mj-lt"/>
              </a:rPr>
              <a:t>Since 2018 Hockey Canada has mandated that each Coach is asked to have a Player / Parent meeting around the importance of this topic. </a:t>
            </a:r>
            <a:r>
              <a:rPr lang="en-US" dirty="0">
                <a:solidFill>
                  <a:schemeClr val="tx1"/>
                </a:solidFill>
              </a:rPr>
              <a:t>Stittsville Minor Hockey </a:t>
            </a:r>
            <a:r>
              <a:rPr lang="en-US" dirty="0"/>
              <a:t>is fully committed to inclusive programming for all participants. </a:t>
            </a:r>
            <a:r>
              <a:rPr lang="en-US" u="sng" dirty="0"/>
              <a:t>We are fully committed to ensuring all of our participants respect the rights of each individual, and it is our responsibility as organizations is to ensure a safe and fun environment for all our participants.</a:t>
            </a:r>
          </a:p>
          <a:p>
            <a:pPr algn="just"/>
            <a:endParaRPr lang="en-US" dirty="0">
              <a:cs typeface="Calibri"/>
            </a:endParaRPr>
          </a:p>
          <a:p>
            <a:pPr algn="just"/>
            <a:r>
              <a:rPr lang="en-US" dirty="0"/>
              <a:t>We fully support and respect the human rights code and law of Ontario and Canada.</a:t>
            </a:r>
          </a:p>
          <a:p>
            <a:pPr algn="just"/>
            <a:endParaRPr lang="en-US" dirty="0">
              <a:cs typeface="Calibri"/>
            </a:endParaRPr>
          </a:p>
          <a:p>
            <a:pPr algn="just"/>
            <a:r>
              <a:rPr lang="en-US" dirty="0">
                <a:cs typeface="Calibri"/>
              </a:rPr>
              <a:t>Your Convenor will be sending you all out a slide deck that will aid you with your discussion with your team.  Please remember we are not asking you to be an expert in this field, but to ensure the message is heard and a discussion occurs.  </a:t>
            </a:r>
            <a:endParaRPr lang="en-CA" b="1" dirty="0"/>
          </a:p>
          <a:p>
            <a:pPr algn="just" hangingPunct="1">
              <a:lnSpc>
                <a:spcPct val="102000"/>
              </a:lnSpc>
              <a:defRPr/>
            </a:pPr>
            <a:endParaRPr lang="en-US" altLang="en-US" dirty="0">
              <a:latin typeface="+mj-lt"/>
            </a:endParaRPr>
          </a:p>
          <a:p>
            <a:pPr algn="just" hangingPunct="1">
              <a:lnSpc>
                <a:spcPct val="102000"/>
              </a:lnSpc>
              <a:defRPr/>
            </a:pPr>
            <a:endParaRPr lang="en-US" altLang="en-US" dirty="0">
              <a:latin typeface="+mj-lt"/>
            </a:endParaRPr>
          </a:p>
          <a:p>
            <a:pPr algn="just" hangingPunct="1">
              <a:lnSpc>
                <a:spcPct val="102000"/>
              </a:lnSpc>
              <a:buFont typeface="Times New Roman" pitchFamily="16" charset="0"/>
              <a:buNone/>
              <a:defRPr/>
            </a:pPr>
            <a:endParaRPr lang="en-US" altLang="en-US" b="1" dirty="0">
              <a:latin typeface="+mj-lt"/>
            </a:endParaRPr>
          </a:p>
          <a:p>
            <a:pPr algn="just" hangingPunct="1">
              <a:lnSpc>
                <a:spcPct val="102000"/>
              </a:lnSpc>
              <a:buFont typeface="Times New Roman" pitchFamily="16" charset="0"/>
              <a:buNone/>
              <a:defRPr/>
            </a:pPr>
            <a:endParaRPr lang="en-US" altLang="en-US" sz="2000" dirty="0">
              <a:solidFill>
                <a:schemeClr val="tx1"/>
              </a:solidFill>
              <a:latin typeface="+mj-lt"/>
            </a:endParaRPr>
          </a:p>
          <a:p>
            <a:pPr algn="just" hangingPunct="1">
              <a:lnSpc>
                <a:spcPct val="102000"/>
              </a:lnSpc>
              <a:buFont typeface="Times New Roman" pitchFamily="16" charset="0"/>
              <a:buNone/>
              <a:defRPr/>
            </a:pPr>
            <a:endParaRPr lang="en-US" altLang="en-US" sz="2000" dirty="0">
              <a:solidFill>
                <a:schemeClr val="tx1"/>
              </a:solidFill>
              <a:latin typeface="+mj-lt"/>
            </a:endParaRPr>
          </a:p>
          <a:p>
            <a:pPr algn="just" hangingPunct="1">
              <a:lnSpc>
                <a:spcPct val="102000"/>
              </a:lnSpc>
              <a:buFont typeface="Times New Roman" pitchFamily="16" charset="0"/>
              <a:buNone/>
              <a:defRPr/>
            </a:pPr>
            <a:br>
              <a:rPr lang="en-US" altLang="en-US" sz="2000" dirty="0">
                <a:solidFill>
                  <a:schemeClr val="accent2"/>
                </a:solidFill>
                <a:latin typeface="+mj-lt"/>
              </a:rPr>
            </a:br>
            <a:r>
              <a:rPr lang="en-US" altLang="en-US" sz="2000" dirty="0">
                <a:solidFill>
                  <a:schemeClr val="accent2"/>
                </a:solidFill>
                <a:latin typeface="+mj-lt"/>
              </a:rPr>
              <a:t> </a:t>
            </a:r>
          </a:p>
        </p:txBody>
      </p:sp>
      <p:sp>
        <p:nvSpPr>
          <p:cNvPr id="2" name="Title 1">
            <a:extLst>
              <a:ext uri="{FF2B5EF4-FFF2-40B4-BE49-F238E27FC236}">
                <a16:creationId xmlns:a16="http://schemas.microsoft.com/office/drawing/2014/main" id="{872BAF21-8A4A-CA6E-2E7D-1CE6B86F881B}"/>
              </a:ext>
            </a:extLst>
          </p:cNvPr>
          <p:cNvSpPr txBox="1">
            <a:spLocks/>
          </p:cNvSpPr>
          <p:nvPr/>
        </p:nvSpPr>
        <p:spPr>
          <a:xfrm>
            <a:off x="1571625" y="274638"/>
            <a:ext cx="7113588" cy="795337"/>
          </a:xfrm>
          <a:prstGeom prst="rect">
            <a:avLst/>
          </a:prstGeom>
        </p:spPr>
        <p:txBody>
          <a:bodyPr/>
          <a:lstStyle>
            <a:lvl1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mj-lt"/>
                <a:ea typeface="+mj-ea"/>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2pPr>
            <a:lvl3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3pPr>
            <a:lvl4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4pPr>
            <a:lvl5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5pPr>
            <a:lvl6pPr marL="25146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6pPr>
            <a:lvl7pPr marL="29718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7pPr>
            <a:lvl8pPr marL="34290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8pPr>
            <a:lvl9pPr marL="38862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9pPr>
          </a:lstStyle>
          <a:p>
            <a:r>
              <a:rPr lang="en-US" b="1" kern="0" dirty="0"/>
              <a:t>Gender Identity Team Discussion</a:t>
            </a:r>
          </a:p>
        </p:txBody>
      </p:sp>
    </p:spTree>
    <p:extLst>
      <p:ext uri="{BB962C8B-B14F-4D97-AF65-F5344CB8AC3E}">
        <p14:creationId xmlns:p14="http://schemas.microsoft.com/office/powerpoint/2010/main" val="35178031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p:cNvSpPr txBox="1">
            <a:spLocks noChangeArrowheads="1"/>
          </p:cNvSpPr>
          <p:nvPr/>
        </p:nvSpPr>
        <p:spPr bwMode="auto">
          <a:xfrm>
            <a:off x="251520" y="1200943"/>
            <a:ext cx="8504238" cy="4456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9pPr>
          </a:lstStyle>
          <a:p>
            <a:pPr eaLnBrk="1">
              <a:lnSpc>
                <a:spcPct val="102000"/>
              </a:lnSpc>
              <a:defRPr/>
            </a:pPr>
            <a:r>
              <a:rPr lang="en-US" altLang="en-US" b="1" dirty="0">
                <a:solidFill>
                  <a:srgbClr val="000000"/>
                </a:solidFill>
                <a:latin typeface="+mj-lt"/>
              </a:rPr>
              <a:t>Risk and Safety</a:t>
            </a:r>
          </a:p>
          <a:p>
            <a:pPr eaLnBrk="1">
              <a:lnSpc>
                <a:spcPct val="102000"/>
              </a:lnSpc>
              <a:defRPr/>
            </a:pPr>
            <a:endParaRPr lang="en-US" altLang="en-US" b="1" dirty="0">
              <a:solidFill>
                <a:srgbClr val="000000"/>
              </a:solidFill>
              <a:latin typeface="+mj-lt"/>
            </a:endParaRPr>
          </a:p>
          <a:p>
            <a:pPr eaLnBrk="1">
              <a:lnSpc>
                <a:spcPct val="102000"/>
              </a:lnSpc>
              <a:defRPr/>
            </a:pPr>
            <a:r>
              <a:rPr lang="en-US" altLang="en-US" sz="1300" dirty="0">
                <a:solidFill>
                  <a:srgbClr val="000000"/>
                </a:solidFill>
                <a:latin typeface="+mj-lt"/>
              </a:rPr>
              <a:t>All teams should have their players complete the HC Medical Information Sheet - </a:t>
            </a:r>
            <a:r>
              <a:rPr lang="en-US" altLang="en-US" sz="1300" dirty="0">
                <a:latin typeface="+mj-lt"/>
              </a:rPr>
              <a:t>Trainers to email out to parents.</a:t>
            </a:r>
          </a:p>
          <a:p>
            <a:pPr eaLnBrk="1">
              <a:lnSpc>
                <a:spcPct val="102000"/>
              </a:lnSpc>
              <a:defRPr/>
            </a:pPr>
            <a:endParaRPr lang="en-US" altLang="en-US" sz="1300" dirty="0">
              <a:solidFill>
                <a:schemeClr val="accent2"/>
              </a:solidFill>
              <a:latin typeface="+mj-lt"/>
            </a:endParaRPr>
          </a:p>
          <a:p>
            <a:pPr eaLnBrk="1">
              <a:lnSpc>
                <a:spcPct val="102000"/>
              </a:lnSpc>
              <a:defRPr/>
            </a:pPr>
            <a:r>
              <a:rPr lang="en-US" altLang="en-US" sz="1300" b="1" dirty="0">
                <a:latin typeface="+mj-lt"/>
              </a:rPr>
              <a:t>Reminder that trainers </a:t>
            </a:r>
            <a:r>
              <a:rPr lang="en-US" altLang="en-US" sz="1300" b="1" u="sng" dirty="0">
                <a:latin typeface="+mj-lt"/>
              </a:rPr>
              <a:t>cannot</a:t>
            </a:r>
            <a:r>
              <a:rPr lang="en-US" altLang="en-US" sz="1300" b="1" dirty="0">
                <a:latin typeface="+mj-lt"/>
              </a:rPr>
              <a:t> operate a bench door during games.  Ensure you have enough bench staff to cover the doors when needed.  Trainers must be able to attend to injured players.</a:t>
            </a:r>
          </a:p>
          <a:p>
            <a:pPr eaLnBrk="1">
              <a:lnSpc>
                <a:spcPct val="102000"/>
              </a:lnSpc>
              <a:defRPr/>
            </a:pPr>
            <a:endParaRPr lang="en-US" altLang="en-US" sz="1300" b="1" dirty="0">
              <a:solidFill>
                <a:srgbClr val="000000"/>
              </a:solidFill>
              <a:latin typeface="+mj-lt"/>
            </a:endParaRPr>
          </a:p>
          <a:p>
            <a:pPr marL="342900" indent="-342900" eaLnBrk="1">
              <a:lnSpc>
                <a:spcPct val="102000"/>
              </a:lnSpc>
              <a:buFont typeface="+mj-lt"/>
              <a:buAutoNum type="arabicPeriod"/>
              <a:defRPr/>
            </a:pPr>
            <a:r>
              <a:rPr lang="en-US" altLang="en-US" sz="1300" b="1" dirty="0">
                <a:solidFill>
                  <a:srgbClr val="000000"/>
                </a:solidFill>
                <a:latin typeface="+mj-lt"/>
              </a:rPr>
              <a:t>Injuries</a:t>
            </a:r>
          </a:p>
          <a:p>
            <a:pPr marL="171450" indent="-171450" eaLnBrk="1">
              <a:lnSpc>
                <a:spcPct val="102000"/>
              </a:lnSpc>
              <a:buFont typeface="Arial" panose="020B0604020202020204" pitchFamily="34" charset="0"/>
              <a:buChar char="•"/>
              <a:defRPr/>
            </a:pPr>
            <a:r>
              <a:rPr lang="en-US" altLang="en-US" sz="1300" dirty="0">
                <a:solidFill>
                  <a:srgbClr val="000000"/>
                </a:solidFill>
                <a:latin typeface="+mj-lt"/>
              </a:rPr>
              <a:t>Any injuries requiring medical treatment </a:t>
            </a:r>
            <a:r>
              <a:rPr lang="en-US" altLang="en-US" sz="1300" b="1" dirty="0">
                <a:latin typeface="+mj-lt"/>
              </a:rPr>
              <a:t>MUST</a:t>
            </a:r>
            <a:r>
              <a:rPr lang="en-US" altLang="en-US" sz="1300" dirty="0">
                <a:solidFill>
                  <a:srgbClr val="000000"/>
                </a:solidFill>
                <a:latin typeface="+mj-lt"/>
              </a:rPr>
              <a:t> be reported to the SMHA Risk and Safety Officer</a:t>
            </a:r>
          </a:p>
          <a:p>
            <a:pPr marL="914400" lvl="1" indent="-171450" eaLnBrk="1">
              <a:lnSpc>
                <a:spcPct val="102000"/>
              </a:lnSpc>
              <a:buFont typeface="Arial" panose="020B0604020202020204" pitchFamily="34" charset="0"/>
              <a:buChar char="•"/>
              <a:defRPr/>
            </a:pPr>
            <a:r>
              <a:rPr lang="en-US" altLang="en-US" sz="1300" dirty="0">
                <a:solidFill>
                  <a:srgbClr val="000000"/>
                </a:solidFill>
                <a:latin typeface="+mj-lt"/>
              </a:rPr>
              <a:t>A Hockey Canada Injury Report is also required and MUST be sent immediately following the injury to HEO</a:t>
            </a:r>
            <a:r>
              <a:rPr lang="en-US" altLang="en-US" sz="1300" i="1" dirty="0">
                <a:solidFill>
                  <a:srgbClr val="000000"/>
                </a:solidFill>
                <a:latin typeface="+mj-lt"/>
              </a:rPr>
              <a:t>. (Last year – Many reports filed late, even after the player had returned to the ice.)</a:t>
            </a:r>
            <a:endParaRPr lang="en-US" altLang="en-US" sz="1300" dirty="0">
              <a:solidFill>
                <a:srgbClr val="000000"/>
              </a:solidFill>
              <a:latin typeface="+mj-lt"/>
            </a:endParaRPr>
          </a:p>
          <a:p>
            <a:pPr marL="171450" indent="-171450" eaLnBrk="1">
              <a:lnSpc>
                <a:spcPct val="102000"/>
              </a:lnSpc>
              <a:buFont typeface="Arial" panose="020B0604020202020204" pitchFamily="34" charset="0"/>
              <a:buChar char="•"/>
              <a:defRPr/>
            </a:pPr>
            <a:r>
              <a:rPr lang="en-US" altLang="en-US" sz="1300" dirty="0">
                <a:solidFill>
                  <a:srgbClr val="000000"/>
                </a:solidFill>
                <a:latin typeface="+mj-lt"/>
              </a:rPr>
              <a:t> Return to play – Discuss with your Trainer and  Injured Players Parents. (Refer to Rowan’s Law)</a:t>
            </a:r>
          </a:p>
          <a:p>
            <a:pPr marL="171450" indent="-171450" eaLnBrk="1">
              <a:lnSpc>
                <a:spcPct val="102000"/>
              </a:lnSpc>
              <a:buFont typeface="Arial" panose="020B0604020202020204" pitchFamily="34" charset="0"/>
              <a:buChar char="•"/>
              <a:defRPr/>
            </a:pPr>
            <a:r>
              <a:rPr lang="en-US" altLang="en-US" sz="1300" dirty="0">
                <a:solidFill>
                  <a:srgbClr val="000000"/>
                </a:solidFill>
                <a:latin typeface="+mj-lt"/>
              </a:rPr>
              <a:t>A Doctors note is required if medical treatment was sought.  Make sure to follow Hockey Canada Concussion Protocol. Rowan’s Law….</a:t>
            </a:r>
          </a:p>
          <a:p>
            <a:pPr marL="171450" indent="-171450" eaLnBrk="1">
              <a:lnSpc>
                <a:spcPct val="102000"/>
              </a:lnSpc>
              <a:buFont typeface="Arial" panose="020B0604020202020204" pitchFamily="34" charset="0"/>
              <a:buChar char="•"/>
              <a:defRPr/>
            </a:pPr>
            <a:endParaRPr lang="en-US" altLang="en-US" sz="1300" dirty="0">
              <a:solidFill>
                <a:srgbClr val="000000"/>
              </a:solidFill>
              <a:latin typeface="+mj-lt"/>
            </a:endParaRPr>
          </a:p>
          <a:p>
            <a:pPr marL="342900" indent="-342900" eaLnBrk="1">
              <a:lnSpc>
                <a:spcPct val="102000"/>
              </a:lnSpc>
              <a:buFont typeface="Times New Roman" pitchFamily="18" charset="0"/>
              <a:buAutoNum type="arabicPeriod" startAt="2"/>
              <a:defRPr/>
            </a:pPr>
            <a:r>
              <a:rPr lang="en-US" altLang="en-US" sz="1300" b="1" dirty="0">
                <a:solidFill>
                  <a:srgbClr val="000000"/>
                </a:solidFill>
                <a:latin typeface="+mj-lt"/>
              </a:rPr>
              <a:t>Police Record Checks</a:t>
            </a:r>
          </a:p>
          <a:p>
            <a:pPr marL="342900" indent="-342900" eaLnBrk="1">
              <a:lnSpc>
                <a:spcPct val="102000"/>
              </a:lnSpc>
              <a:buFont typeface="Arial" panose="020B0604020202020204" pitchFamily="34" charset="0"/>
              <a:buChar char="•"/>
              <a:defRPr/>
            </a:pPr>
            <a:r>
              <a:rPr lang="en-US" altLang="en-US" sz="1300" dirty="0">
                <a:solidFill>
                  <a:srgbClr val="000000"/>
                </a:solidFill>
                <a:latin typeface="+mj-lt"/>
              </a:rPr>
              <a:t>All team staff require a completed PRC.  The PRC is good for 3 seasons as per HEO guidelines</a:t>
            </a:r>
          </a:p>
          <a:p>
            <a:pPr marL="1085850" lvl="1" indent="-342900" eaLnBrk="1">
              <a:lnSpc>
                <a:spcPct val="102000"/>
              </a:lnSpc>
              <a:buFont typeface="Arial" panose="020B0604020202020204" pitchFamily="34" charset="0"/>
              <a:buChar char="•"/>
              <a:defRPr/>
            </a:pPr>
            <a:r>
              <a:rPr lang="en-US" altLang="en-US" sz="1300" b="1" dirty="0">
                <a:latin typeface="+mj-lt"/>
              </a:rPr>
              <a:t>Require Level 3 (Vulnerable Sector Check)</a:t>
            </a:r>
          </a:p>
          <a:p>
            <a:pPr marL="342900" indent="-342900" eaLnBrk="1">
              <a:lnSpc>
                <a:spcPct val="102000"/>
              </a:lnSpc>
              <a:buFont typeface="Arial" panose="020B0604020202020204" pitchFamily="34" charset="0"/>
              <a:buChar char="•"/>
              <a:defRPr/>
            </a:pPr>
            <a:r>
              <a:rPr lang="en-US" altLang="en-US" sz="1300" dirty="0">
                <a:solidFill>
                  <a:srgbClr val="000000"/>
                </a:solidFill>
                <a:latin typeface="+mj-lt"/>
              </a:rPr>
              <a:t>Can be completed online, must be done before you hit the ice. </a:t>
            </a:r>
            <a:r>
              <a:rPr lang="en-US" altLang="en-US" sz="1300" b="1" dirty="0">
                <a:latin typeface="+mj-lt"/>
              </a:rPr>
              <a:t>Volunteer letter required.                      </a:t>
            </a:r>
            <a:r>
              <a:rPr lang="en-US" altLang="en-US" sz="1300" b="1" u="sng" dirty="0"/>
              <a:t>Those who do not have their PRC in place will not be able to help with their team until it is in place.</a:t>
            </a:r>
          </a:p>
          <a:p>
            <a:pPr algn="ctr" eaLnBrk="1">
              <a:lnSpc>
                <a:spcPct val="102000"/>
              </a:lnSpc>
              <a:defRPr/>
            </a:pPr>
            <a:endParaRPr lang="en-US" altLang="en-US" sz="1400" dirty="0">
              <a:solidFill>
                <a:srgbClr val="000000"/>
              </a:solidFill>
              <a:latin typeface="+mj-lt"/>
            </a:endParaRPr>
          </a:p>
          <a:p>
            <a:pPr algn="ctr" eaLnBrk="1">
              <a:lnSpc>
                <a:spcPct val="102000"/>
              </a:lnSpc>
              <a:defRPr/>
            </a:pPr>
            <a:endParaRPr lang="en-US" altLang="en-US" sz="1400" b="1" dirty="0">
              <a:solidFill>
                <a:srgbClr val="000000"/>
              </a:solidFill>
              <a:latin typeface="+mj-lt"/>
            </a:endParaRPr>
          </a:p>
          <a:p>
            <a:pPr eaLnBrk="1">
              <a:lnSpc>
                <a:spcPct val="102000"/>
              </a:lnSpc>
              <a:defRPr/>
            </a:pPr>
            <a:endParaRPr lang="en-US" altLang="en-US" sz="1400" dirty="0">
              <a:solidFill>
                <a:srgbClr val="000000"/>
              </a:solidFill>
              <a:latin typeface="+mj-lt"/>
            </a:endParaRPr>
          </a:p>
          <a:p>
            <a:pPr eaLnBrk="1">
              <a:lnSpc>
                <a:spcPct val="102000"/>
              </a:lnSpc>
              <a:defRPr/>
            </a:pPr>
            <a:endParaRPr lang="en-US" altLang="en-US" sz="1200" dirty="0">
              <a:solidFill>
                <a:srgbClr val="000000"/>
              </a:solidFill>
              <a:latin typeface="Calibri" pitchFamily="34" charset="0"/>
            </a:endParaRPr>
          </a:p>
          <a:p>
            <a:pPr eaLnBrk="1">
              <a:lnSpc>
                <a:spcPct val="102000"/>
              </a:lnSpc>
              <a:defRPr/>
            </a:pPr>
            <a:endParaRPr lang="en-US" altLang="en-US" sz="1200" dirty="0">
              <a:solidFill>
                <a:srgbClr val="000000"/>
              </a:solidFill>
              <a:latin typeface="Calibri" pitchFamily="34" charset="0"/>
            </a:endParaRPr>
          </a:p>
          <a:p>
            <a:pPr eaLnBrk="1">
              <a:lnSpc>
                <a:spcPct val="102000"/>
              </a:lnSpc>
              <a:defRPr/>
            </a:pPr>
            <a:endParaRPr lang="en-US" altLang="en-US" sz="1200" dirty="0">
              <a:solidFill>
                <a:srgbClr val="000000"/>
              </a:solidFill>
              <a:latin typeface="Calibri" pitchFamily="34" charset="0"/>
            </a:endParaRPr>
          </a:p>
        </p:txBody>
      </p:sp>
      <p:sp>
        <p:nvSpPr>
          <p:cNvPr id="2" name="Title 1">
            <a:extLst>
              <a:ext uri="{FF2B5EF4-FFF2-40B4-BE49-F238E27FC236}">
                <a16:creationId xmlns:a16="http://schemas.microsoft.com/office/drawing/2014/main" id="{3B246CAE-F296-967F-5427-BC6077F91C16}"/>
              </a:ext>
            </a:extLst>
          </p:cNvPr>
          <p:cNvSpPr txBox="1">
            <a:spLocks/>
          </p:cNvSpPr>
          <p:nvPr/>
        </p:nvSpPr>
        <p:spPr>
          <a:xfrm>
            <a:off x="1571625" y="274638"/>
            <a:ext cx="7113588" cy="795337"/>
          </a:xfrm>
          <a:prstGeom prst="rect">
            <a:avLst/>
          </a:prstGeom>
        </p:spPr>
        <p:txBody>
          <a:bodyPr/>
          <a:lstStyle>
            <a:lvl1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mj-lt"/>
                <a:ea typeface="+mj-ea"/>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2pPr>
            <a:lvl3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3pPr>
            <a:lvl4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4pPr>
            <a:lvl5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5pPr>
            <a:lvl6pPr marL="25146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6pPr>
            <a:lvl7pPr marL="29718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7pPr>
            <a:lvl8pPr marL="34290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8pPr>
            <a:lvl9pPr marL="38862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9pPr>
          </a:lstStyle>
          <a:p>
            <a:r>
              <a:rPr lang="en-US" b="1" kern="0" dirty="0"/>
              <a:t>Risk and Safety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p:cNvSpPr txBox="1">
            <a:spLocks noChangeArrowheads="1"/>
          </p:cNvSpPr>
          <p:nvPr/>
        </p:nvSpPr>
        <p:spPr bwMode="auto">
          <a:xfrm>
            <a:off x="92075" y="1371600"/>
            <a:ext cx="8504238" cy="4456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9pPr>
          </a:lstStyle>
          <a:p>
            <a:pPr eaLnBrk="1">
              <a:lnSpc>
                <a:spcPct val="102000"/>
              </a:lnSpc>
              <a:defRPr/>
            </a:pPr>
            <a:r>
              <a:rPr lang="en-US" altLang="en-US" b="1" dirty="0">
                <a:solidFill>
                  <a:srgbClr val="000000"/>
                </a:solidFill>
                <a:latin typeface="+mj-lt"/>
              </a:rPr>
              <a:t>Risk and Safety (con’t)</a:t>
            </a:r>
          </a:p>
          <a:p>
            <a:pPr eaLnBrk="1">
              <a:lnSpc>
                <a:spcPct val="102000"/>
              </a:lnSpc>
              <a:defRPr/>
            </a:pPr>
            <a:endParaRPr lang="en-US" altLang="en-US" sz="1400" b="1" dirty="0">
              <a:solidFill>
                <a:srgbClr val="000000"/>
              </a:solidFill>
              <a:latin typeface="+mj-lt"/>
            </a:endParaRPr>
          </a:p>
          <a:p>
            <a:pPr eaLnBrk="1">
              <a:lnSpc>
                <a:spcPct val="102000"/>
              </a:lnSpc>
              <a:defRPr/>
            </a:pPr>
            <a:r>
              <a:rPr lang="en-US" altLang="en-US" sz="1400" b="1" dirty="0">
                <a:solidFill>
                  <a:srgbClr val="000000"/>
                </a:solidFill>
                <a:latin typeface="+mj-lt"/>
              </a:rPr>
              <a:t>3. Reporting Suspensions – If you have a player removed from a game by an official, please ensure you review the game sheet </a:t>
            </a:r>
            <a:r>
              <a:rPr lang="en-US" altLang="en-US" sz="1400" b="1" u="sng" dirty="0">
                <a:solidFill>
                  <a:srgbClr val="FF0000"/>
                </a:solidFill>
                <a:latin typeface="+mj-lt"/>
              </a:rPr>
              <a:t>before leaving the rink </a:t>
            </a:r>
            <a:r>
              <a:rPr lang="en-US" altLang="en-US" sz="1400" b="1" dirty="0">
                <a:solidFill>
                  <a:srgbClr val="000000"/>
                </a:solidFill>
                <a:latin typeface="+mj-lt"/>
              </a:rPr>
              <a:t>to make sure you know what code the official has used.  If it is not clear on the game sheet, please confirm with the official or timekeeper.  </a:t>
            </a:r>
            <a:r>
              <a:rPr lang="en-US" altLang="en-US" sz="1400" b="1" dirty="0">
                <a:solidFill>
                  <a:srgbClr val="000000"/>
                </a:solidFill>
              </a:rPr>
              <a:t>Make sure to have someone else with you “Two Deep Rule”.</a:t>
            </a:r>
            <a:endParaRPr lang="en-US" altLang="en-US" sz="1400" b="1" dirty="0">
              <a:solidFill>
                <a:srgbClr val="000000"/>
              </a:solidFill>
              <a:latin typeface="+mj-lt"/>
            </a:endParaRPr>
          </a:p>
          <a:p>
            <a:pPr eaLnBrk="1">
              <a:lnSpc>
                <a:spcPct val="102000"/>
              </a:lnSpc>
              <a:defRPr/>
            </a:pPr>
            <a:endParaRPr lang="en-US" altLang="en-US" sz="1400" b="1" dirty="0">
              <a:solidFill>
                <a:srgbClr val="000000"/>
              </a:solidFill>
              <a:latin typeface="+mj-lt"/>
            </a:endParaRPr>
          </a:p>
          <a:p>
            <a:pPr marL="285750" indent="-285750" eaLnBrk="1">
              <a:lnSpc>
                <a:spcPct val="102000"/>
              </a:lnSpc>
              <a:buFont typeface="Arial" panose="020B0604020202020204" pitchFamily="34" charset="0"/>
              <a:buChar char="•"/>
              <a:defRPr/>
            </a:pPr>
            <a:r>
              <a:rPr lang="en-US" altLang="en-US" sz="1400" dirty="0">
                <a:solidFill>
                  <a:srgbClr val="000000"/>
                </a:solidFill>
                <a:latin typeface="+mj-lt"/>
              </a:rPr>
              <a:t>Suspensions fall under the responsibility of the District - in our case its District 4 (Rideau Carleton).</a:t>
            </a:r>
          </a:p>
          <a:p>
            <a:pPr marL="285750" indent="-285750" eaLnBrk="1">
              <a:lnSpc>
                <a:spcPct val="102000"/>
              </a:lnSpc>
              <a:buFont typeface="Arial" panose="020B0604020202020204" pitchFamily="34" charset="0"/>
              <a:buChar char="•"/>
              <a:defRPr/>
            </a:pPr>
            <a:r>
              <a:rPr lang="en-US" altLang="en-US" sz="1400" dirty="0">
                <a:solidFill>
                  <a:srgbClr val="000000"/>
                </a:solidFill>
                <a:latin typeface="+mj-lt"/>
              </a:rPr>
              <a:t>Suspensions are reported centrally using an online tracking system (TTM) accessed through the District 4 or LCMHL site.</a:t>
            </a:r>
          </a:p>
          <a:p>
            <a:pPr marL="285750" indent="-285750" eaLnBrk="1">
              <a:lnSpc>
                <a:spcPct val="102000"/>
              </a:lnSpc>
              <a:buFont typeface="Arial" panose="020B0604020202020204" pitchFamily="34" charset="0"/>
              <a:buChar char="•"/>
              <a:defRPr/>
            </a:pPr>
            <a:r>
              <a:rPr lang="en-US" altLang="en-US" sz="1400" dirty="0">
                <a:solidFill>
                  <a:srgbClr val="000000"/>
                </a:solidFill>
                <a:latin typeface="+mj-lt"/>
              </a:rPr>
              <a:t>All major penalties and game suspensions must be entered into TTM within 24hrs of end of game.</a:t>
            </a:r>
          </a:p>
          <a:p>
            <a:pPr marL="285750" indent="-285750" eaLnBrk="1">
              <a:lnSpc>
                <a:spcPct val="102000"/>
              </a:lnSpc>
              <a:buFont typeface="Arial" panose="020B0604020202020204" pitchFamily="34" charset="0"/>
              <a:buChar char="•"/>
              <a:defRPr/>
            </a:pPr>
            <a:r>
              <a:rPr lang="en-US" altLang="en-US" sz="1400" dirty="0">
                <a:solidFill>
                  <a:srgbClr val="000000"/>
                </a:solidFill>
                <a:latin typeface="+mj-lt"/>
              </a:rPr>
              <a:t>TTM must also be updated after each game in which a suspension is served.</a:t>
            </a:r>
          </a:p>
          <a:p>
            <a:pPr marL="285750" indent="-285750" eaLnBrk="1">
              <a:lnSpc>
                <a:spcPct val="102000"/>
              </a:lnSpc>
              <a:buFont typeface="Arial" panose="020B0604020202020204" pitchFamily="34" charset="0"/>
              <a:buChar char="•"/>
              <a:defRPr/>
            </a:pPr>
            <a:r>
              <a:rPr lang="en-US" altLang="en-US" sz="1400" dirty="0">
                <a:solidFill>
                  <a:srgbClr val="000000"/>
                </a:solidFill>
                <a:latin typeface="+mj-lt"/>
              </a:rPr>
              <a:t>Suspension reports are reviewed monthly by the District.</a:t>
            </a:r>
          </a:p>
          <a:p>
            <a:pPr marL="285750" indent="-285750" eaLnBrk="1">
              <a:lnSpc>
                <a:spcPct val="102000"/>
              </a:lnSpc>
              <a:buFont typeface="Arial" panose="020B0604020202020204" pitchFamily="34" charset="0"/>
              <a:buChar char="•"/>
              <a:defRPr/>
            </a:pPr>
            <a:r>
              <a:rPr lang="en-US" altLang="en-US" sz="1400" dirty="0">
                <a:solidFill>
                  <a:srgbClr val="000000"/>
                </a:solidFill>
                <a:latin typeface="+mj-lt"/>
              </a:rPr>
              <a:t>Coaches will be sent an email to register and get a login on TTM.</a:t>
            </a:r>
          </a:p>
          <a:p>
            <a:pPr marL="285750" indent="-285750" eaLnBrk="1">
              <a:lnSpc>
                <a:spcPct val="102000"/>
              </a:lnSpc>
              <a:buFont typeface="Arial" panose="020B0604020202020204" pitchFamily="34" charset="0"/>
              <a:buChar char="•"/>
              <a:defRPr/>
            </a:pPr>
            <a:endParaRPr lang="en-US" altLang="en-US" sz="1400" dirty="0">
              <a:solidFill>
                <a:srgbClr val="000000"/>
              </a:solidFill>
              <a:latin typeface="+mj-lt"/>
            </a:endParaRPr>
          </a:p>
          <a:p>
            <a:pPr marL="285750" indent="-285750" eaLnBrk="1">
              <a:lnSpc>
                <a:spcPct val="102000"/>
              </a:lnSpc>
              <a:buFont typeface="Arial" panose="020B0604020202020204" pitchFamily="34" charset="0"/>
              <a:buChar char="•"/>
              <a:defRPr/>
            </a:pPr>
            <a:r>
              <a:rPr lang="en-US" altLang="en-US" sz="1400" dirty="0">
                <a:solidFill>
                  <a:srgbClr val="000000"/>
                </a:solidFill>
                <a:latin typeface="+mj-lt"/>
              </a:rPr>
              <a:t>SMHA can help with TTM.  SMHA TTM admin is Phil </a:t>
            </a:r>
            <a:r>
              <a:rPr lang="en-US" altLang="en-US" sz="1400" dirty="0" err="1">
                <a:solidFill>
                  <a:srgbClr val="000000"/>
                </a:solidFill>
                <a:latin typeface="+mj-lt"/>
              </a:rPr>
              <a:t>Kiazyk</a:t>
            </a:r>
            <a:r>
              <a:rPr lang="en-US" altLang="en-US" sz="1400" dirty="0">
                <a:solidFill>
                  <a:srgbClr val="000000"/>
                </a:solidFill>
                <a:latin typeface="+mj-lt"/>
              </a:rPr>
              <a:t>, </a:t>
            </a:r>
            <a:r>
              <a:rPr lang="en-US" altLang="en-US" sz="1400" dirty="0">
                <a:solidFill>
                  <a:srgbClr val="000000"/>
                </a:solidFill>
                <a:latin typeface="+mj-lt"/>
                <a:hlinkClick r:id="rId3"/>
              </a:rPr>
              <a:t>ttmadmin@stittsvilleminorhockey.com</a:t>
            </a:r>
            <a:endParaRPr lang="en-US" altLang="en-US" sz="1400" dirty="0">
              <a:solidFill>
                <a:srgbClr val="000000"/>
              </a:solidFill>
              <a:latin typeface="+mj-lt"/>
            </a:endParaRPr>
          </a:p>
          <a:p>
            <a:pPr marL="285750" indent="-285750" eaLnBrk="1">
              <a:lnSpc>
                <a:spcPct val="102000"/>
              </a:lnSpc>
              <a:buFont typeface="Arial" panose="020B0604020202020204" pitchFamily="34" charset="0"/>
              <a:buChar char="•"/>
              <a:defRPr/>
            </a:pPr>
            <a:endParaRPr lang="en-US" altLang="en-US" sz="1400" dirty="0">
              <a:solidFill>
                <a:srgbClr val="000000"/>
              </a:solidFill>
              <a:latin typeface="+mj-lt"/>
            </a:endParaRPr>
          </a:p>
          <a:p>
            <a:pPr eaLnBrk="1">
              <a:lnSpc>
                <a:spcPct val="102000"/>
              </a:lnSpc>
              <a:defRPr/>
            </a:pPr>
            <a:endParaRPr lang="en-US" altLang="en-US" sz="1400" dirty="0">
              <a:solidFill>
                <a:srgbClr val="000000"/>
              </a:solidFill>
              <a:latin typeface="+mj-lt"/>
            </a:endParaRPr>
          </a:p>
          <a:p>
            <a:pPr eaLnBrk="1">
              <a:lnSpc>
                <a:spcPct val="102000"/>
              </a:lnSpc>
              <a:defRPr/>
            </a:pPr>
            <a:endParaRPr lang="en-US" altLang="en-US" sz="1200" dirty="0">
              <a:solidFill>
                <a:srgbClr val="000000"/>
              </a:solidFill>
              <a:latin typeface="Calibri" pitchFamily="34" charset="0"/>
            </a:endParaRPr>
          </a:p>
          <a:p>
            <a:pPr eaLnBrk="1">
              <a:lnSpc>
                <a:spcPct val="102000"/>
              </a:lnSpc>
              <a:defRPr/>
            </a:pPr>
            <a:endParaRPr lang="en-US" altLang="en-US" sz="1200" dirty="0">
              <a:solidFill>
                <a:srgbClr val="000000"/>
              </a:solidFill>
              <a:latin typeface="Calibri" pitchFamily="34" charset="0"/>
            </a:endParaRPr>
          </a:p>
          <a:p>
            <a:pPr eaLnBrk="1">
              <a:lnSpc>
                <a:spcPct val="102000"/>
              </a:lnSpc>
              <a:defRPr/>
            </a:pPr>
            <a:endParaRPr lang="en-US" altLang="en-US" sz="1200" dirty="0">
              <a:solidFill>
                <a:srgbClr val="000000"/>
              </a:solidFill>
              <a:latin typeface="Calibri" pitchFamily="34" charset="0"/>
            </a:endParaRPr>
          </a:p>
        </p:txBody>
      </p:sp>
      <p:sp>
        <p:nvSpPr>
          <p:cNvPr id="2" name="Title 1">
            <a:extLst>
              <a:ext uri="{FF2B5EF4-FFF2-40B4-BE49-F238E27FC236}">
                <a16:creationId xmlns:a16="http://schemas.microsoft.com/office/drawing/2014/main" id="{DCAA6986-79AD-1846-7CEE-FF87700BBD45}"/>
              </a:ext>
            </a:extLst>
          </p:cNvPr>
          <p:cNvSpPr txBox="1">
            <a:spLocks/>
          </p:cNvSpPr>
          <p:nvPr/>
        </p:nvSpPr>
        <p:spPr>
          <a:xfrm>
            <a:off x="1571625" y="274638"/>
            <a:ext cx="7113588" cy="795337"/>
          </a:xfrm>
          <a:prstGeom prst="rect">
            <a:avLst/>
          </a:prstGeom>
        </p:spPr>
        <p:txBody>
          <a:bodyPr/>
          <a:lstStyle>
            <a:lvl1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mj-lt"/>
                <a:ea typeface="+mj-ea"/>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2pPr>
            <a:lvl3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3pPr>
            <a:lvl4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4pPr>
            <a:lvl5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5pPr>
            <a:lvl6pPr marL="25146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6pPr>
            <a:lvl7pPr marL="29718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7pPr>
            <a:lvl8pPr marL="34290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8pPr>
            <a:lvl9pPr marL="38862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9pPr>
          </a:lstStyle>
          <a:p>
            <a:r>
              <a:rPr lang="en-US" b="1" kern="0" dirty="0"/>
              <a:t>Risk and Safety</a:t>
            </a:r>
          </a:p>
        </p:txBody>
      </p:sp>
    </p:spTree>
    <p:extLst>
      <p:ext uri="{BB962C8B-B14F-4D97-AF65-F5344CB8AC3E}">
        <p14:creationId xmlns:p14="http://schemas.microsoft.com/office/powerpoint/2010/main" val="34220217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1"/>
          <p:cNvSpPr txBox="1">
            <a:spLocks noChangeArrowheads="1"/>
          </p:cNvSpPr>
          <p:nvPr/>
        </p:nvSpPr>
        <p:spPr bwMode="auto">
          <a:xfrm>
            <a:off x="365125" y="1189038"/>
            <a:ext cx="8504238" cy="447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7347" rIns="90000" bIns="45000"/>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9pPr>
          </a:lstStyle>
          <a:p>
            <a:pPr eaLnBrk="1"/>
            <a:r>
              <a:rPr lang="en-US" altLang="en-US" b="1" dirty="0">
                <a:solidFill>
                  <a:srgbClr val="000000"/>
                </a:solidFill>
              </a:rPr>
              <a:t>Appeals (game decisions)  </a:t>
            </a:r>
            <a:r>
              <a:rPr lang="en-US" altLang="en-US" b="1" u="sng" dirty="0">
                <a:solidFill>
                  <a:srgbClr val="000000"/>
                </a:solidFill>
              </a:rPr>
              <a:t>Minimum Suspensions cannot be appealed</a:t>
            </a:r>
            <a:r>
              <a:rPr lang="en-US" altLang="en-US" b="1" dirty="0">
                <a:solidFill>
                  <a:srgbClr val="000000"/>
                </a:solidFill>
              </a:rPr>
              <a:t>.</a:t>
            </a:r>
          </a:p>
          <a:p>
            <a:pPr eaLnBrk="1"/>
            <a:endParaRPr lang="en-US" altLang="en-US" sz="1400" b="1" dirty="0">
              <a:solidFill>
                <a:srgbClr val="000000"/>
              </a:solidFill>
            </a:endParaRPr>
          </a:p>
          <a:p>
            <a:pPr marL="285750" indent="-285750" eaLnBrk="1">
              <a:buFont typeface="Arial" panose="020B0604020202020204" pitchFamily="34" charset="0"/>
              <a:buChar char="•"/>
            </a:pPr>
            <a:r>
              <a:rPr lang="en-US" altLang="en-US" sz="1400" dirty="0">
                <a:solidFill>
                  <a:srgbClr val="000000"/>
                </a:solidFill>
              </a:rPr>
              <a:t>District Appeals - 72 hrs from infraction</a:t>
            </a:r>
          </a:p>
          <a:p>
            <a:pPr marL="285750" indent="-285750" eaLnBrk="1">
              <a:buFont typeface="Arial" panose="020B0604020202020204" pitchFamily="34" charset="0"/>
              <a:buChar char="•"/>
            </a:pPr>
            <a:endParaRPr lang="en-US" altLang="en-US" sz="1400" dirty="0">
              <a:solidFill>
                <a:srgbClr val="000000"/>
              </a:solidFill>
            </a:endParaRPr>
          </a:p>
          <a:p>
            <a:pPr marL="285750" indent="-285750" eaLnBrk="1">
              <a:buFont typeface="Arial" panose="020B0604020202020204" pitchFamily="34" charset="0"/>
              <a:buChar char="•"/>
            </a:pPr>
            <a:r>
              <a:rPr lang="en-US" altLang="en-US" sz="1400" dirty="0">
                <a:solidFill>
                  <a:srgbClr val="000000"/>
                </a:solidFill>
              </a:rPr>
              <a:t>Advise your convenor you would like to appeal</a:t>
            </a:r>
          </a:p>
          <a:p>
            <a:pPr marL="285750" indent="-285750" eaLnBrk="1">
              <a:buFont typeface="Arial" panose="020B0604020202020204" pitchFamily="34" charset="0"/>
              <a:buChar char="•"/>
            </a:pPr>
            <a:endParaRPr lang="en-US" altLang="en-US" sz="1400" dirty="0">
              <a:solidFill>
                <a:srgbClr val="000000"/>
              </a:solidFill>
            </a:endParaRPr>
          </a:p>
          <a:p>
            <a:pPr marL="285750" indent="-285750" eaLnBrk="1">
              <a:buFont typeface="Arial" panose="020B0604020202020204" pitchFamily="34" charset="0"/>
              <a:buChar char="•"/>
            </a:pPr>
            <a:r>
              <a:rPr lang="en-US" altLang="en-US" sz="1400" dirty="0">
                <a:solidFill>
                  <a:srgbClr val="000000"/>
                </a:solidFill>
              </a:rPr>
              <a:t>Convenor will advise Director and President</a:t>
            </a:r>
          </a:p>
          <a:p>
            <a:pPr marL="285750" indent="-285750" eaLnBrk="1">
              <a:buFont typeface="Arial" panose="020B0604020202020204" pitchFamily="34" charset="0"/>
              <a:buChar char="•"/>
            </a:pPr>
            <a:endParaRPr lang="en-US" altLang="en-US" sz="1400" dirty="0">
              <a:solidFill>
                <a:srgbClr val="000000"/>
              </a:solidFill>
            </a:endParaRPr>
          </a:p>
          <a:p>
            <a:pPr marL="285750" indent="-285750" eaLnBrk="1">
              <a:buFont typeface="Arial" panose="020B0604020202020204" pitchFamily="34" charset="0"/>
              <a:buChar char="•"/>
            </a:pPr>
            <a:r>
              <a:rPr lang="en-US" altLang="en-US" sz="1400" dirty="0">
                <a:solidFill>
                  <a:srgbClr val="000000"/>
                </a:solidFill>
              </a:rPr>
              <a:t>President will communicate with District 4 and HEO Minor</a:t>
            </a:r>
          </a:p>
          <a:p>
            <a:pPr marL="285750" indent="-285750" eaLnBrk="1">
              <a:buFont typeface="Arial" panose="020B0604020202020204" pitchFamily="34" charset="0"/>
              <a:buChar char="•"/>
            </a:pPr>
            <a:endParaRPr lang="en-US" altLang="en-US" sz="1400" dirty="0">
              <a:solidFill>
                <a:srgbClr val="000000"/>
              </a:solidFill>
            </a:endParaRPr>
          </a:p>
          <a:p>
            <a:pPr marL="285750" indent="-285750" eaLnBrk="1">
              <a:buFont typeface="Arial" panose="020B0604020202020204" pitchFamily="34" charset="0"/>
              <a:buChar char="•"/>
            </a:pPr>
            <a:r>
              <a:rPr lang="en-US" altLang="en-US" sz="1400" dirty="0">
                <a:solidFill>
                  <a:srgbClr val="000000"/>
                </a:solidFill>
              </a:rPr>
              <a:t>A fee of $250 is required with your appeal submission</a:t>
            </a:r>
          </a:p>
          <a:p>
            <a:pPr marL="285750" indent="-285750" eaLnBrk="1">
              <a:buFont typeface="Arial" panose="020B0604020202020204" pitchFamily="34" charset="0"/>
              <a:buChar char="•"/>
            </a:pPr>
            <a:endParaRPr lang="en-US" altLang="en-US" sz="1400" dirty="0">
              <a:solidFill>
                <a:srgbClr val="000000"/>
              </a:solidFill>
            </a:endParaRPr>
          </a:p>
          <a:p>
            <a:pPr marL="285750" indent="-285750" eaLnBrk="1">
              <a:buFont typeface="Arial" panose="020B0604020202020204" pitchFamily="34" charset="0"/>
              <a:buChar char="•"/>
            </a:pPr>
            <a:r>
              <a:rPr lang="en-US" altLang="en-US" sz="1400" dirty="0">
                <a:solidFill>
                  <a:srgbClr val="000000"/>
                </a:solidFill>
              </a:rPr>
              <a:t>Hearings are normally held Tuesday’s evenings. Virtual format.</a:t>
            </a:r>
            <a:endParaRPr lang="en-US" altLang="en-US" sz="1400" dirty="0">
              <a:solidFill>
                <a:schemeClr val="accent2"/>
              </a:solidFill>
            </a:endParaRPr>
          </a:p>
          <a:p>
            <a:pPr marL="285750" indent="-285750" eaLnBrk="1">
              <a:buFont typeface="Arial" panose="020B0604020202020204" pitchFamily="34" charset="0"/>
              <a:buChar char="•"/>
            </a:pPr>
            <a:endParaRPr lang="en-US" altLang="en-US" sz="1400" dirty="0">
              <a:solidFill>
                <a:srgbClr val="000000"/>
              </a:solidFill>
            </a:endParaRPr>
          </a:p>
          <a:p>
            <a:pPr marL="285750" indent="-285750" eaLnBrk="1">
              <a:buFont typeface="Arial" panose="020B0604020202020204" pitchFamily="34" charset="0"/>
              <a:buChar char="•"/>
            </a:pPr>
            <a:r>
              <a:rPr lang="en-US" altLang="en-US" sz="1400" dirty="0">
                <a:solidFill>
                  <a:srgbClr val="000000"/>
                </a:solidFill>
              </a:rPr>
              <a:t>50% of appeal fee is retuned if initial ruling is overturned</a:t>
            </a:r>
          </a:p>
          <a:p>
            <a:pPr marL="285750" indent="-285750" eaLnBrk="1">
              <a:buFont typeface="Arial" panose="020B0604020202020204" pitchFamily="34" charset="0"/>
              <a:buChar char="•"/>
            </a:pPr>
            <a:endParaRPr lang="en-US" altLang="en-US" sz="1400" dirty="0">
              <a:solidFill>
                <a:srgbClr val="000000"/>
              </a:solidFill>
            </a:endParaRPr>
          </a:p>
          <a:p>
            <a:pPr marL="285750" indent="-285750" eaLnBrk="1">
              <a:buFont typeface="Arial" panose="020B0604020202020204" pitchFamily="34" charset="0"/>
              <a:buChar char="•"/>
            </a:pPr>
            <a:r>
              <a:rPr lang="en-US" altLang="en-US" sz="1400" dirty="0">
                <a:solidFill>
                  <a:srgbClr val="000000"/>
                </a:solidFill>
              </a:rPr>
              <a:t>Info here - </a:t>
            </a:r>
            <a:r>
              <a:rPr lang="en-US" altLang="en-US" sz="1400" dirty="0">
                <a:solidFill>
                  <a:srgbClr val="000000"/>
                </a:solidFill>
                <a:hlinkClick r:id="rId3"/>
              </a:rPr>
              <a:t>https://stittsvilleminorhockey.com/Pages/1172/Suspension_and_Appeals/</a:t>
            </a:r>
            <a:endParaRPr lang="en-US" altLang="en-US" sz="1400" dirty="0">
              <a:solidFill>
                <a:srgbClr val="000000"/>
              </a:solidFill>
            </a:endParaRPr>
          </a:p>
          <a:p>
            <a:pPr marL="285750" indent="-285750" eaLnBrk="1">
              <a:buFont typeface="Arial" panose="020B0604020202020204" pitchFamily="34" charset="0"/>
              <a:buChar char="•"/>
            </a:pPr>
            <a:endParaRPr lang="en-US" altLang="en-US" sz="1400" dirty="0">
              <a:solidFill>
                <a:srgbClr val="000000"/>
              </a:solidFill>
            </a:endParaRPr>
          </a:p>
          <a:p>
            <a:pPr eaLnBrk="1"/>
            <a:endParaRPr lang="en-US" altLang="en-US" sz="1400" b="1" dirty="0">
              <a:solidFill>
                <a:srgbClr val="000000"/>
              </a:solidFill>
            </a:endParaRPr>
          </a:p>
        </p:txBody>
      </p:sp>
    </p:spTree>
    <p:extLst>
      <p:ext uri="{BB962C8B-B14F-4D97-AF65-F5344CB8AC3E}">
        <p14:creationId xmlns:p14="http://schemas.microsoft.com/office/powerpoint/2010/main" val="2038944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108638"/>
            <a:ext cx="7113588" cy="795337"/>
          </a:xfrm>
        </p:spPr>
        <p:txBody>
          <a:bodyPr/>
          <a:lstStyle/>
          <a:p>
            <a:pPr algn="ctr"/>
            <a:r>
              <a:rPr lang="en-CA" dirty="0"/>
              <a:t>Harassment of Officials, Unsportsmanlike Behaviour – 39 given out last season</a:t>
            </a:r>
          </a:p>
        </p:txBody>
      </p:sp>
      <p:pic>
        <p:nvPicPr>
          <p:cNvPr id="5" name="Picture 4"/>
          <p:cNvPicPr>
            <a:picLocks noChangeAspect="1"/>
          </p:cNvPicPr>
          <p:nvPr/>
        </p:nvPicPr>
        <p:blipFill>
          <a:blip r:embed="rId3"/>
          <a:stretch>
            <a:fillRect/>
          </a:stretch>
        </p:blipFill>
        <p:spPr>
          <a:xfrm>
            <a:off x="323528" y="1268760"/>
            <a:ext cx="6424400" cy="4687788"/>
          </a:xfrm>
          <a:prstGeom prst="rect">
            <a:avLst/>
          </a:prstGeom>
        </p:spPr>
      </p:pic>
      <p:pic>
        <p:nvPicPr>
          <p:cNvPr id="1028" name="Picture 4" descr="Image result for Referee Hockey"/>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18669" y="3907981"/>
            <a:ext cx="2324515" cy="127848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Harassment Referee Hockey"/>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18670" y="1738126"/>
            <a:ext cx="2324515" cy="12784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64428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251520" y="1412776"/>
            <a:ext cx="8107362" cy="4210719"/>
          </a:xfrm>
          <a:prstGeom prst="rect">
            <a:avLst/>
          </a:prstGeom>
          <a:noFill/>
          <a:ln w="9525">
            <a:noFill/>
            <a:round/>
            <a:headEnd/>
            <a:tailEnd/>
          </a:ln>
          <a:effectLst/>
        </p:spPr>
        <p:txBody>
          <a:bodyPr lIns="90000" tIns="57347" rIns="90000" bIns="45000"/>
          <a:lstStyle/>
          <a:p>
            <a:pPr marL="285750" indent="-285750">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b="1" u="sng" dirty="0"/>
              <a:t>Equal ice and equal play for all players</a:t>
            </a:r>
          </a:p>
          <a:p>
            <a:pP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1400" dirty="0">
              <a:solidFill>
                <a:srgbClr val="000000"/>
              </a:solidFill>
            </a:endParaRPr>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solidFill>
                  <a:srgbClr val="000000"/>
                </a:solidFill>
              </a:rPr>
              <a:t>All players should be giving the opportunity to play in all situations</a:t>
            </a:r>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solidFill>
                  <a:srgbClr val="000000"/>
                </a:solidFill>
              </a:rPr>
              <a:t>No shortening the bench</a:t>
            </a:r>
            <a:r>
              <a:rPr lang="en-US" altLang="en-US" sz="1400" dirty="0">
                <a:solidFill>
                  <a:schemeClr val="accent2"/>
                </a:solidFill>
              </a:rPr>
              <a:t> </a:t>
            </a:r>
            <a:endParaRPr lang="en-US" altLang="en-US" sz="1400" dirty="0"/>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t>Make sure to have a team meeting to start the year</a:t>
            </a:r>
          </a:p>
          <a:p>
            <a:pPr marL="1428750" lvl="2">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t>Parents meeting</a:t>
            </a:r>
          </a:p>
          <a:p>
            <a:pPr marL="1428750" lvl="2">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t>Player meeting</a:t>
            </a:r>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t>Head Coach should also meet with team staff to set expectations for the year.</a:t>
            </a:r>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1400" dirty="0"/>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1400" dirty="0"/>
          </a:p>
          <a:p>
            <a:pPr marL="285750">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1400" dirty="0"/>
          </a:p>
          <a:p>
            <a:pPr marL="285750">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b="1" dirty="0"/>
              <a:t>Head Coach is 100% responsible for his team, on and off the ice</a:t>
            </a:r>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600" b="1" dirty="0"/>
              <a:t>This includes their bench staff and parents in the stands. </a:t>
            </a:r>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600" b="1" dirty="0"/>
              <a:t>Includes the arena area prior to and after a game/practice.</a:t>
            </a:r>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600" b="1" dirty="0"/>
              <a:t>Don’t forget about the dressing room. We need supervision.</a:t>
            </a:r>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dirty="0">
              <a:solidFill>
                <a:schemeClr val="accent2"/>
              </a:solidFill>
            </a:endParaRPr>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dirty="0">
              <a:solidFill>
                <a:schemeClr val="accent2"/>
              </a:solidFill>
            </a:endParaRPr>
          </a:p>
          <a:p>
            <a:pPr marL="285750">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dirty="0">
              <a:solidFill>
                <a:schemeClr val="accent2"/>
              </a:solidFill>
            </a:endParaRPr>
          </a:p>
          <a:p>
            <a:pPr marL="285750" indent="-285750">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dirty="0">
              <a:solidFill>
                <a:srgbClr val="000000"/>
              </a:solidFill>
            </a:endParaRPr>
          </a:p>
        </p:txBody>
      </p:sp>
      <p:sp>
        <p:nvSpPr>
          <p:cNvPr id="3" name="Google Shape;285;p21"/>
          <p:cNvSpPr txBox="1">
            <a:spLocks noGrp="1"/>
          </p:cNvSpPr>
          <p:nvPr>
            <p:ph type="title"/>
          </p:nvPr>
        </p:nvSpPr>
        <p:spPr>
          <a:xfrm>
            <a:off x="1475656" y="334704"/>
            <a:ext cx="7113588" cy="512050"/>
          </a:xfrm>
          <a:prstGeom prst="rect">
            <a:avLst/>
          </a:prstGeom>
          <a:noFill/>
          <a:ln>
            <a:noFill/>
          </a:ln>
        </p:spPr>
        <p:txBody>
          <a:bodyPr spcFirstLastPara="1" wrap="square" lIns="90000" tIns="45000" rIns="90000" bIns="45000" anchor="t" anchorCtr="0">
            <a:noAutofit/>
          </a:bodyPr>
          <a:lstStyle/>
          <a:p>
            <a:pPr marL="0" lvl="0" indent="0" rtl="0">
              <a:lnSpc>
                <a:spcPct val="93000"/>
              </a:lnSpc>
              <a:spcBef>
                <a:spcPts val="0"/>
              </a:spcBef>
              <a:spcAft>
                <a:spcPts val="0"/>
              </a:spcAft>
              <a:buNone/>
            </a:pPr>
            <a:r>
              <a:rPr lang="en-US" dirty="0"/>
              <a:t>Head Coach Team Responsibilities</a:t>
            </a:r>
            <a:endParaRPr dirty="0"/>
          </a:p>
        </p:txBody>
      </p:sp>
    </p:spTree>
    <p:extLst>
      <p:ext uri="{BB962C8B-B14F-4D97-AF65-F5344CB8AC3E}">
        <p14:creationId xmlns:p14="http://schemas.microsoft.com/office/powerpoint/2010/main" val="18382015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1"/>
          <p:cNvSpPr txBox="1">
            <a:spLocks noChangeArrowheads="1"/>
          </p:cNvSpPr>
          <p:nvPr/>
        </p:nvSpPr>
        <p:spPr bwMode="auto">
          <a:xfrm>
            <a:off x="365125" y="1189038"/>
            <a:ext cx="8504238" cy="4479925"/>
          </a:xfrm>
          <a:prstGeom prst="rect">
            <a:avLst/>
          </a:prstGeom>
          <a:noFill/>
          <a:ln w="9525">
            <a:noFill/>
            <a:round/>
            <a:headEnd/>
            <a:tailEnd/>
          </a:ln>
          <a:effectLst/>
        </p:spPr>
        <p:txBody>
          <a:bodyPr lIns="90000" tIns="57347" rIns="90000" bIns="45000"/>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b="1" dirty="0">
                <a:solidFill>
                  <a:srgbClr val="000000"/>
                </a:solidFill>
              </a:rPr>
              <a:t>24 Hour Rule</a:t>
            </a:r>
          </a:p>
          <a:p>
            <a:pP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1400" dirty="0">
              <a:solidFill>
                <a:srgbClr val="000000"/>
              </a:solidFill>
            </a:endParaRPr>
          </a:p>
          <a:p>
            <a:pPr marL="285750" indent="-285750">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solidFill>
                  <a:srgbClr val="000000"/>
                </a:solidFill>
              </a:rPr>
              <a:t>Please use and more importantly have your parents use the 24 Hour Rule</a:t>
            </a:r>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solidFill>
                  <a:srgbClr val="000000"/>
                </a:solidFill>
              </a:rPr>
              <a:t>If you have something to say that could be a point of contention, please wait 24 hours after the event or the game before discussing or sending an email.</a:t>
            </a:r>
          </a:p>
          <a:p>
            <a:pP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1400" dirty="0">
              <a:solidFill>
                <a:srgbClr val="000000"/>
              </a:solidFill>
            </a:endParaRPr>
          </a:p>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b="1" dirty="0">
                <a:solidFill>
                  <a:srgbClr val="000000"/>
                </a:solidFill>
              </a:rPr>
              <a:t>Complaint Escalation Process</a:t>
            </a:r>
            <a:r>
              <a:rPr lang="en-US" altLang="en-US" sz="1400" dirty="0">
                <a:solidFill>
                  <a:srgbClr val="000000"/>
                </a:solidFill>
              </a:rPr>
              <a:t> – Please ensure your families follow the escalation process.  They will be turned back to the appropriate level if not.</a:t>
            </a:r>
          </a:p>
          <a:p>
            <a:pP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1400" dirty="0">
              <a:solidFill>
                <a:srgbClr val="000000"/>
              </a:solidFill>
            </a:endParaRPr>
          </a:p>
          <a:p>
            <a:pPr marL="285750" indent="-285750">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solidFill>
                  <a:srgbClr val="000000"/>
                </a:solidFill>
              </a:rPr>
              <a:t>For all issues and concerns please follow the escalation path</a:t>
            </a:r>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solidFill>
                  <a:srgbClr val="000000"/>
                </a:solidFill>
              </a:rPr>
              <a:t>Coach, </a:t>
            </a:r>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solidFill>
                  <a:srgbClr val="000000"/>
                </a:solidFill>
              </a:rPr>
              <a:t>Convenor </a:t>
            </a:r>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solidFill>
                  <a:srgbClr val="000000"/>
                </a:solidFill>
              </a:rPr>
              <a:t>Appropriate Director</a:t>
            </a:r>
          </a:p>
          <a:p>
            <a:pPr marL="1428750" lvl="2">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solidFill>
                  <a:srgbClr val="000000"/>
                </a:solidFill>
              </a:rPr>
              <a:t>U7/U9					Danny Grills</a:t>
            </a:r>
          </a:p>
          <a:p>
            <a:pPr marL="1428750" lvl="2">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solidFill>
                  <a:srgbClr val="000000"/>
                </a:solidFill>
              </a:rPr>
              <a:t>U11/U13					Michael Bew</a:t>
            </a:r>
          </a:p>
          <a:p>
            <a:pPr marL="1428750" lvl="2">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solidFill>
                  <a:srgbClr val="000000"/>
                </a:solidFill>
              </a:rPr>
              <a:t>U15/U18/ U21				James Moser</a:t>
            </a:r>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solidFill>
                  <a:srgbClr val="000000"/>
                </a:solidFill>
              </a:rPr>
              <a:t>Risk and Safety Officer 	(if safety related)		Joe </a:t>
            </a:r>
            <a:r>
              <a:rPr lang="en-CA" sz="1400" dirty="0" err="1"/>
              <a:t>Discher</a:t>
            </a:r>
            <a:endParaRPr lang="en-CA" sz="1400" dirty="0"/>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CA" altLang="en-US" sz="1400" dirty="0">
                <a:solidFill>
                  <a:srgbClr val="000000"/>
                </a:solidFill>
              </a:rPr>
              <a:t>President  					Terry Foley</a:t>
            </a:r>
            <a:endParaRPr lang="en-US" altLang="en-US" sz="1400" dirty="0">
              <a:solidFill>
                <a:srgbClr val="000000"/>
              </a:solidFill>
            </a:endParaRPr>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solidFill>
                  <a:srgbClr val="000000"/>
                </a:solidFill>
              </a:rPr>
              <a:t>Director at Large (Member Ombudsman) 	 	Omar Sultan</a:t>
            </a:r>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1400" dirty="0">
              <a:solidFill>
                <a:srgbClr val="000000"/>
              </a:solidFill>
            </a:endParaRPr>
          </a:p>
          <a:p>
            <a:pPr lvl="1" indent="0">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1400" dirty="0">
              <a:solidFill>
                <a:srgbClr val="000000"/>
              </a:solidFill>
            </a:endParaRPr>
          </a:p>
          <a:p>
            <a:pPr marL="285750" indent="-285750">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t>Please communicate to your parents at your team meeting that they </a:t>
            </a:r>
            <a:r>
              <a:rPr lang="en-US" altLang="en-US" sz="1400" b="1" dirty="0"/>
              <a:t>MUST</a:t>
            </a:r>
            <a:r>
              <a:rPr lang="en-US" altLang="en-US" sz="1400" dirty="0"/>
              <a:t> follow the escalation rule</a:t>
            </a:r>
          </a:p>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solidFill>
                  <a:srgbClr val="FF0000"/>
                </a:solidFill>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1"/>
          <p:cNvSpPr txBox="1">
            <a:spLocks noChangeArrowheads="1"/>
          </p:cNvSpPr>
          <p:nvPr/>
        </p:nvSpPr>
        <p:spPr bwMode="auto">
          <a:xfrm>
            <a:off x="467544" y="1124744"/>
            <a:ext cx="8047038" cy="4454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0876" rIns="90000" bIns="45000"/>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9pPr>
          </a:lstStyle>
          <a:p>
            <a:pPr eaLnBrk="1">
              <a:defRPr/>
            </a:pPr>
            <a:r>
              <a:rPr lang="en-US" altLang="en-US" sz="1400" b="1" dirty="0">
                <a:solidFill>
                  <a:srgbClr val="000000"/>
                </a:solidFill>
              </a:rPr>
              <a:t>Jerseys</a:t>
            </a:r>
          </a:p>
          <a:p>
            <a:pPr eaLnBrk="1">
              <a:defRPr/>
            </a:pPr>
            <a:endParaRPr lang="en-US" altLang="en-US" sz="1400" b="1" dirty="0">
              <a:solidFill>
                <a:srgbClr val="000000"/>
              </a:solidFill>
            </a:endParaRPr>
          </a:p>
          <a:p>
            <a:pPr marL="285750" indent="-285750" eaLnBrk="1">
              <a:buFont typeface="Arial" panose="020B0604020202020204" pitchFamily="34" charset="0"/>
              <a:buChar char="•"/>
              <a:defRPr/>
            </a:pPr>
            <a:r>
              <a:rPr lang="en-US" altLang="en-US" sz="1400" dirty="0">
                <a:solidFill>
                  <a:srgbClr val="000000"/>
                </a:solidFill>
              </a:rPr>
              <a:t>All SMHA jerseys </a:t>
            </a:r>
            <a:r>
              <a:rPr lang="en-US" altLang="en-US" sz="1400" u="sng" dirty="0">
                <a:solidFill>
                  <a:srgbClr val="000000"/>
                </a:solidFill>
              </a:rPr>
              <a:t>must</a:t>
            </a:r>
            <a:r>
              <a:rPr lang="en-US" altLang="en-US" sz="1400" dirty="0">
                <a:solidFill>
                  <a:srgbClr val="000000"/>
                </a:solidFill>
              </a:rPr>
              <a:t> be carried in a garment bag   </a:t>
            </a:r>
          </a:p>
          <a:p>
            <a:pPr marL="285750" indent="-285750" eaLnBrk="1">
              <a:buFont typeface="Arial" panose="020B0604020202020204" pitchFamily="34" charset="0"/>
              <a:buChar char="•"/>
              <a:defRPr/>
            </a:pPr>
            <a:r>
              <a:rPr lang="en-US" altLang="en-US" sz="1400" dirty="0">
                <a:solidFill>
                  <a:srgbClr val="000000"/>
                </a:solidFill>
              </a:rPr>
              <a:t>No SMHA jerseys are to be worn during practice </a:t>
            </a:r>
          </a:p>
          <a:p>
            <a:pPr marL="285750" indent="-285750" eaLnBrk="1">
              <a:buFont typeface="Arial" panose="020B0604020202020204" pitchFamily="34" charset="0"/>
              <a:buChar char="•"/>
              <a:defRPr/>
            </a:pPr>
            <a:r>
              <a:rPr lang="en-US" altLang="en-US" sz="1400" dirty="0">
                <a:solidFill>
                  <a:srgbClr val="000000"/>
                </a:solidFill>
              </a:rPr>
              <a:t>Jerseys can be worn for fundraising events </a:t>
            </a:r>
          </a:p>
          <a:p>
            <a:pPr marL="285750" indent="-285750" eaLnBrk="1">
              <a:buFont typeface="Arial" panose="020B0604020202020204" pitchFamily="34" charset="0"/>
              <a:buChar char="•"/>
              <a:defRPr/>
            </a:pPr>
            <a:r>
              <a:rPr lang="en-US" altLang="en-US" sz="1400" dirty="0">
                <a:solidFill>
                  <a:srgbClr val="000000"/>
                </a:solidFill>
              </a:rPr>
              <a:t>Any name or sponsor bars must be sewn onto the jerseys – no glue please.</a:t>
            </a:r>
          </a:p>
          <a:p>
            <a:pPr marL="285750" indent="-285750" eaLnBrk="1">
              <a:buFont typeface="Arial" panose="020B0604020202020204" pitchFamily="34" charset="0"/>
              <a:buChar char="•"/>
              <a:defRPr/>
            </a:pPr>
            <a:r>
              <a:rPr lang="en-US" altLang="en-US" sz="1400" dirty="0">
                <a:solidFill>
                  <a:srgbClr val="000000"/>
                </a:solidFill>
              </a:rPr>
              <a:t>Coaches and parents will be asked to sign for the condition of their jersey at the start of the season.</a:t>
            </a:r>
          </a:p>
          <a:p>
            <a:pPr marL="285750" indent="-285750" eaLnBrk="1">
              <a:buFont typeface="Arial" panose="020B0604020202020204" pitchFamily="34" charset="0"/>
              <a:buChar char="•"/>
              <a:defRPr/>
            </a:pPr>
            <a:r>
              <a:rPr lang="en-US" altLang="en-US" sz="1400" dirty="0">
                <a:solidFill>
                  <a:srgbClr val="000000"/>
                </a:solidFill>
              </a:rPr>
              <a:t>A $125 fee will have to be paid to SMHA for any damage to jerseys.</a:t>
            </a:r>
          </a:p>
          <a:p>
            <a:pPr marL="285750" indent="-285750" eaLnBrk="1">
              <a:buFont typeface="Arial" panose="020B0604020202020204" pitchFamily="34" charset="0"/>
              <a:buChar char="•"/>
              <a:defRPr/>
            </a:pPr>
            <a:endParaRPr lang="en-US" altLang="en-US" sz="1400" dirty="0">
              <a:solidFill>
                <a:srgbClr val="000000"/>
              </a:solidFill>
            </a:endParaRPr>
          </a:p>
          <a:p>
            <a:pPr eaLnBrk="1">
              <a:defRPr/>
            </a:pPr>
            <a:r>
              <a:rPr lang="en-US" altLang="en-US" sz="1400" b="1" dirty="0">
                <a:solidFill>
                  <a:srgbClr val="000000"/>
                </a:solidFill>
              </a:rPr>
              <a:t>Return jerseys at end of season on hangers, washed and in the Jersey Bags they were issued in along with puck bag, pucks and trainer kit.</a:t>
            </a:r>
          </a:p>
          <a:p>
            <a:pPr eaLnBrk="1">
              <a:defRPr/>
            </a:pPr>
            <a:endParaRPr lang="en-US" altLang="en-US" sz="1400" b="1" dirty="0">
              <a:solidFill>
                <a:srgbClr val="000000"/>
              </a:solidFill>
            </a:endParaRPr>
          </a:p>
          <a:p>
            <a:pPr eaLnBrk="1">
              <a:defRPr/>
            </a:pPr>
            <a:r>
              <a:rPr lang="en-US" altLang="en-US" sz="1400" b="1" dirty="0">
                <a:solidFill>
                  <a:srgbClr val="000000"/>
                </a:solidFill>
              </a:rPr>
              <a:t>Socks</a:t>
            </a:r>
          </a:p>
          <a:p>
            <a:pPr eaLnBrk="1">
              <a:defRPr/>
            </a:pPr>
            <a:endParaRPr lang="en-US" altLang="en-US" sz="1400" b="1" dirty="0">
              <a:solidFill>
                <a:srgbClr val="000000"/>
              </a:solidFill>
            </a:endParaRPr>
          </a:p>
          <a:p>
            <a:pPr marL="285750" indent="-285750" eaLnBrk="1">
              <a:buFont typeface="Arial" panose="020B0604020202020204" pitchFamily="34" charset="0"/>
              <a:buChar char="•"/>
              <a:defRPr/>
            </a:pPr>
            <a:r>
              <a:rPr lang="en-US" altLang="en-US" sz="1400" dirty="0">
                <a:solidFill>
                  <a:srgbClr val="000000"/>
                </a:solidFill>
              </a:rPr>
              <a:t>All teams have received red and white socks</a:t>
            </a:r>
          </a:p>
          <a:p>
            <a:pPr marL="171450" indent="-171450" eaLnBrk="1">
              <a:buFont typeface="Arial" panose="020B0604020202020204" pitchFamily="34" charset="0"/>
              <a:buChar char="•"/>
              <a:defRPr/>
            </a:pPr>
            <a:r>
              <a:rPr lang="en-US" altLang="en-US" sz="1400" dirty="0">
                <a:solidFill>
                  <a:srgbClr val="000000"/>
                </a:solidFill>
              </a:rPr>
              <a:t>  Same/matching socks must be worn for all for games (no mixing red and white)</a:t>
            </a:r>
          </a:p>
          <a:p>
            <a:pPr marL="914400" lvl="1" indent="-171450" eaLnBrk="1">
              <a:buFont typeface="Arial" panose="020B0604020202020204" pitchFamily="34" charset="0"/>
              <a:buChar char="•"/>
              <a:defRPr/>
            </a:pPr>
            <a:r>
              <a:rPr lang="en-US" altLang="en-US" sz="1400" dirty="0">
                <a:solidFill>
                  <a:srgbClr val="000000"/>
                </a:solidFill>
              </a:rPr>
              <a:t>White with white jerseys, and red with red jerseys.   </a:t>
            </a:r>
          </a:p>
          <a:p>
            <a:pPr marL="171450" indent="-171450" eaLnBrk="1">
              <a:buFont typeface="Arial" panose="020B0604020202020204" pitchFamily="34" charset="0"/>
              <a:buChar char="•"/>
              <a:defRPr/>
            </a:pPr>
            <a:endParaRPr lang="en-US" altLang="en-US" sz="1400" dirty="0">
              <a:solidFill>
                <a:srgbClr val="000000"/>
              </a:solidFill>
            </a:endParaRPr>
          </a:p>
          <a:p>
            <a:pPr eaLnBrk="1">
              <a:defRPr/>
            </a:pPr>
            <a:r>
              <a:rPr lang="en-US" altLang="en-US" sz="1400" b="1" dirty="0">
                <a:solidFill>
                  <a:srgbClr val="000000"/>
                </a:solidFill>
              </a:rPr>
              <a:t>Name Bars</a:t>
            </a:r>
          </a:p>
          <a:p>
            <a:pPr eaLnBrk="1">
              <a:defRPr/>
            </a:pPr>
            <a:endParaRPr lang="en-US" altLang="en-US" sz="1400" b="1" dirty="0">
              <a:solidFill>
                <a:srgbClr val="000000"/>
              </a:solidFill>
            </a:endParaRPr>
          </a:p>
          <a:p>
            <a:pPr eaLnBrk="1">
              <a:defRPr/>
            </a:pPr>
            <a:r>
              <a:rPr lang="en-US" altLang="en-US" sz="1400" dirty="0">
                <a:solidFill>
                  <a:srgbClr val="000000"/>
                </a:solidFill>
              </a:rPr>
              <a:t>House League: White on Red. Red on White (Pro2col Uniforms).</a:t>
            </a:r>
          </a:p>
          <a:p>
            <a:pPr marL="171450" lvl="0" indent="-171450" eaLnBrk="1">
              <a:buFont typeface="Arial" panose="020B0604020202020204" pitchFamily="34" charset="0"/>
              <a:buChar char="•"/>
              <a:defRPr/>
            </a:pPr>
            <a:r>
              <a:rPr lang="en-CA" sz="1400" dirty="0"/>
              <a:t>Standardized name bars for all house league teams. Red background with white letters for red away jerseys and white background with red for white home jerseys.</a:t>
            </a:r>
          </a:p>
          <a:p>
            <a:pPr eaLnBrk="1">
              <a:defRPr/>
            </a:pPr>
            <a:r>
              <a:rPr lang="en-US" altLang="en-US" sz="1400" dirty="0">
                <a:solidFill>
                  <a:srgbClr val="000000"/>
                </a:solidFill>
              </a:rPr>
              <a:t> </a:t>
            </a:r>
          </a:p>
          <a:p>
            <a:pPr eaLnBrk="1">
              <a:defRPr/>
            </a:pPr>
            <a:endParaRPr lang="en-US" altLang="en-US" sz="1400" dirty="0">
              <a:solidFill>
                <a:srgbClr val="000000"/>
              </a:solidFill>
            </a:endParaRPr>
          </a:p>
          <a:p>
            <a:pPr eaLnBrk="1">
              <a:defRPr/>
            </a:pPr>
            <a:endParaRPr lang="en-US" altLang="en-US" sz="1400" dirty="0">
              <a:solidFill>
                <a:srgbClr val="000000"/>
              </a:solidFill>
            </a:endParaRPr>
          </a:p>
          <a:p>
            <a:pPr eaLnBrk="1">
              <a:defRPr/>
            </a:pPr>
            <a:endParaRPr lang="en-US" altLang="en-US" sz="1400" dirty="0">
              <a:solidFill>
                <a:srgbClr val="000000"/>
              </a:solidFill>
            </a:endParaRPr>
          </a:p>
          <a:p>
            <a:pPr eaLnBrk="1">
              <a:defRPr/>
            </a:pPr>
            <a:endParaRPr lang="en-US" altLang="en-US" sz="1400" dirty="0">
              <a:solidFill>
                <a:srgbClr val="000000"/>
              </a:solidFill>
            </a:endParaRPr>
          </a:p>
          <a:p>
            <a:pPr eaLnBrk="1">
              <a:defRPr/>
            </a:pPr>
            <a:endParaRPr lang="en-US" altLang="en-US" sz="1400" dirty="0">
              <a:solidFill>
                <a:srgbClr val="000000"/>
              </a:solidFill>
            </a:endParaRPr>
          </a:p>
          <a:p>
            <a:pPr eaLnBrk="1">
              <a:defRPr/>
            </a:pPr>
            <a:endParaRPr lang="en-US" altLang="en-US" sz="1400" dirty="0">
              <a:solidFill>
                <a:srgbClr val="000000"/>
              </a:solidFill>
            </a:endParaRPr>
          </a:p>
        </p:txBody>
      </p:sp>
      <p:sp>
        <p:nvSpPr>
          <p:cNvPr id="2" name="TextBox 1">
            <a:extLst>
              <a:ext uri="{FF2B5EF4-FFF2-40B4-BE49-F238E27FC236}">
                <a16:creationId xmlns:a16="http://schemas.microsoft.com/office/drawing/2014/main" id="{5C86DB90-8D01-1E98-E95E-6A273117EF07}"/>
              </a:ext>
            </a:extLst>
          </p:cNvPr>
          <p:cNvSpPr txBox="1"/>
          <p:nvPr/>
        </p:nvSpPr>
        <p:spPr>
          <a:xfrm>
            <a:off x="1691680" y="404664"/>
            <a:ext cx="5112568" cy="750718"/>
          </a:xfrm>
          <a:prstGeom prst="rect">
            <a:avLst/>
          </a:prstGeom>
          <a:noFill/>
        </p:spPr>
        <p:txBody>
          <a:bodyPr wrap="square" rtlCol="0">
            <a:spAutoFit/>
          </a:bodyPr>
          <a:lstStyle/>
          <a:p>
            <a:pPr eaLnBrk="1">
              <a:defRPr/>
            </a:pPr>
            <a:r>
              <a:rPr lang="en-US" altLang="en-US" sz="2800" b="1" dirty="0">
                <a:solidFill>
                  <a:srgbClr val="000000"/>
                </a:solidFill>
              </a:rPr>
              <a:t>Equipment </a:t>
            </a:r>
          </a:p>
          <a:p>
            <a:endParaRPr lang="en-CA"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323528" y="1340768"/>
            <a:ext cx="8375387" cy="4248472"/>
          </a:xfrm>
          <a:prstGeom prst="rect">
            <a:avLst/>
          </a:prstGeom>
          <a:noFill/>
          <a:ln w="9525">
            <a:noFill/>
            <a:round/>
            <a:headEnd/>
            <a:tailEnd/>
          </a:ln>
          <a:effectLst/>
        </p:spPr>
        <p:txBody>
          <a:bodyPr lIns="90000" tIns="57347" rIns="90000" bIns="45000"/>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b="1" dirty="0">
                <a:solidFill>
                  <a:srgbClr val="000000"/>
                </a:solidFill>
              </a:rPr>
              <a:t>SMHA Goalie Development Sessions</a:t>
            </a:r>
          </a:p>
          <a:p>
            <a:pP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1400" b="1" dirty="0">
              <a:solidFill>
                <a:srgbClr val="000000"/>
              </a:solidFill>
            </a:endParaRPr>
          </a:p>
          <a:p>
            <a:pPr>
              <a:lnSpc>
                <a:spcPct val="107000"/>
              </a:lnSpc>
              <a:spcAft>
                <a:spcPts val="800"/>
              </a:spcAft>
            </a:pPr>
            <a:r>
              <a:rPr lang="en-CA" sz="1400" kern="100" dirty="0">
                <a:effectLst/>
                <a:latin typeface="Arial" panose="020B0604020202020204" pitchFamily="34" charset="0"/>
                <a:ea typeface="Calibri" panose="020F0502020204030204" pitchFamily="34" charset="0"/>
                <a:cs typeface="Times New Roman" panose="02020603050405020304" pitchFamily="18" charset="0"/>
              </a:rPr>
              <a:t>Development provided by </a:t>
            </a:r>
            <a:r>
              <a:rPr lang="en-CA" sz="1400" b="1" u="sng" kern="100" dirty="0" err="1">
                <a:effectLst/>
                <a:latin typeface="Arial" panose="020B0604020202020204" pitchFamily="34" charset="0"/>
                <a:ea typeface="Calibri" panose="020F0502020204030204" pitchFamily="34" charset="0"/>
                <a:cs typeface="Times New Roman" panose="02020603050405020304" pitchFamily="18" charset="0"/>
              </a:rPr>
              <a:t>Cobsy’s</a:t>
            </a:r>
            <a:r>
              <a:rPr lang="en-CA" sz="1400" b="1" u="sng" kern="100" dirty="0">
                <a:effectLst/>
                <a:latin typeface="Arial" panose="020B0604020202020204" pitchFamily="34" charset="0"/>
                <a:ea typeface="Calibri" panose="020F0502020204030204" pitchFamily="34" charset="0"/>
                <a:cs typeface="Times New Roman" panose="02020603050405020304" pitchFamily="18" charset="0"/>
              </a:rPr>
              <a:t> Goaltending and Consulting</a:t>
            </a:r>
          </a:p>
          <a:p>
            <a:pPr>
              <a:lnSpc>
                <a:spcPct val="100000"/>
              </a:lnSpc>
              <a:spcAft>
                <a:spcPts val="0"/>
              </a:spcAft>
            </a:pPr>
            <a:r>
              <a:rPr lang="en-CA" sz="1400" kern="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When:  Mondays starting October 21, 2024 </a:t>
            </a:r>
            <a:endParaRPr lang="en-CA"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Aft>
                <a:spcPts val="0"/>
              </a:spcAft>
              <a:buFont typeface="Symbol" panose="05050102010706020507" pitchFamily="18" charset="2"/>
              <a:buChar char=""/>
            </a:pPr>
            <a:r>
              <a:rPr lang="en-CA" sz="1400" kern="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U9, U11 - 4:30pm – 5:30pm</a:t>
            </a:r>
            <a:endParaRPr lang="en-CA"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0000"/>
              </a:lnSpc>
              <a:spcAft>
                <a:spcPts val="0"/>
              </a:spcAft>
              <a:buFont typeface="Symbol" panose="05050102010706020507" pitchFamily="18" charset="2"/>
              <a:buChar char=""/>
            </a:pPr>
            <a:r>
              <a:rPr lang="en-CA" sz="1400" kern="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U13, U15, U18 - 5:30pm – 6:30pm @ JLA</a:t>
            </a:r>
          </a:p>
          <a:p>
            <a:pPr marL="342900" lvl="0" indent="-342900">
              <a:lnSpc>
                <a:spcPct val="100000"/>
              </a:lnSpc>
              <a:spcAft>
                <a:spcPts val="0"/>
              </a:spcAft>
              <a:buFont typeface="Symbol" panose="05050102010706020507" pitchFamily="18" charset="2"/>
              <a:buChar char=""/>
            </a:pPr>
            <a:r>
              <a:rPr lang="en-CA" sz="1400" kern="0" dirty="0">
                <a:solidFill>
                  <a:srgbClr val="222222"/>
                </a:solidFill>
                <a:latin typeface="Arial" panose="020B0604020202020204" pitchFamily="34" charset="0"/>
                <a:ea typeface="Times New Roman" panose="02020603050405020304" pitchFamily="18" charset="0"/>
                <a:cs typeface="Times New Roman" panose="02020603050405020304" pitchFamily="18" charset="0"/>
              </a:rPr>
              <a:t>Dates:</a:t>
            </a:r>
            <a:r>
              <a:rPr lang="en-CA" sz="1400" kern="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CA"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1028700" lvl="1">
              <a:lnSpc>
                <a:spcPct val="100000"/>
              </a:lnSpc>
              <a:spcAft>
                <a:spcPts val="0"/>
              </a:spcAft>
              <a:buFont typeface="Arial" panose="020B0604020202020204" pitchFamily="34" charset="0"/>
              <a:buChar char="•"/>
            </a:pPr>
            <a:r>
              <a:rPr lang="en-CA" sz="1400" kern="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Oct 21, 28</a:t>
            </a:r>
            <a:endParaRPr lang="en-CA"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1028700" lvl="1">
              <a:lnSpc>
                <a:spcPct val="100000"/>
              </a:lnSpc>
              <a:spcAft>
                <a:spcPts val="0"/>
              </a:spcAft>
              <a:buFont typeface="Arial" panose="020B0604020202020204" pitchFamily="34" charset="0"/>
              <a:buChar char="•"/>
            </a:pPr>
            <a:r>
              <a:rPr lang="en-CA" sz="1400" kern="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Nov 04, 11, 18 , 25</a:t>
            </a:r>
            <a:endParaRPr lang="en-CA"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1028700" lvl="1">
              <a:lnSpc>
                <a:spcPct val="100000"/>
              </a:lnSpc>
              <a:spcAft>
                <a:spcPts val="0"/>
              </a:spcAft>
              <a:buFont typeface="Arial" panose="020B0604020202020204" pitchFamily="34" charset="0"/>
              <a:buChar char="•"/>
            </a:pPr>
            <a:r>
              <a:rPr lang="en-CA" sz="1400" kern="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Dec 02, 09, 16</a:t>
            </a:r>
            <a:endParaRPr lang="en-CA"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1028700" lvl="1">
              <a:lnSpc>
                <a:spcPct val="100000"/>
              </a:lnSpc>
              <a:spcAft>
                <a:spcPts val="0"/>
              </a:spcAft>
              <a:buFont typeface="Arial" panose="020B0604020202020204" pitchFamily="34" charset="0"/>
              <a:buChar char="•"/>
            </a:pPr>
            <a:r>
              <a:rPr lang="en-CA" sz="1400" kern="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Jan 06, 13, 20, 27 </a:t>
            </a:r>
            <a:endParaRPr lang="en-CA"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Aft>
                <a:spcPts val="0"/>
              </a:spcAft>
            </a:pPr>
            <a:r>
              <a:rPr lang="en-CA" sz="1400" kern="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Where:  JLA </a:t>
            </a:r>
          </a:p>
          <a:p>
            <a:pPr>
              <a:lnSpc>
                <a:spcPct val="100000"/>
              </a:lnSpc>
              <a:spcAft>
                <a:spcPts val="0"/>
              </a:spcAft>
            </a:pPr>
            <a:r>
              <a:rPr lang="en-CA" sz="1400" kern="0" dirty="0">
                <a:solidFill>
                  <a:srgbClr val="222222"/>
                </a:solidFill>
                <a:effectLst/>
                <a:latin typeface="Arial" panose="020B0604020202020204" pitchFamily="34" charset="0"/>
                <a:ea typeface="Times New Roman" panose="02020603050405020304" pitchFamily="18" charset="0"/>
              </a:rPr>
              <a:t>Cost:  no additional cost to SMHA goalies. </a:t>
            </a:r>
          </a:p>
          <a:p>
            <a:endParaRPr lang="en-US" altLang="en-US" sz="1400" dirty="0">
              <a:solidFill>
                <a:srgbClr val="000000"/>
              </a:solidFill>
            </a:endParaRPr>
          </a:p>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solidFill>
                  <a:srgbClr val="000000"/>
                </a:solidFill>
              </a:rPr>
              <a:t>There is goalie gear that can be borrowed/rented if players want to try the goalie position.</a:t>
            </a:r>
          </a:p>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solidFill>
                  <a:srgbClr val="000000"/>
                </a:solidFill>
              </a:rPr>
              <a:t> </a:t>
            </a:r>
          </a:p>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solidFill>
                  <a:srgbClr val="000000"/>
                </a:solidFill>
              </a:rPr>
              <a:t>If interested, please contact Ben Kirkwood @ </a:t>
            </a:r>
            <a:r>
              <a:rPr lang="en-US" altLang="en-US" sz="1400" dirty="0">
                <a:solidFill>
                  <a:srgbClr val="000000"/>
                </a:solidFill>
                <a:hlinkClick r:id="rId3"/>
              </a:rPr>
              <a:t>equipmentgoalies@stittsvilleminorhockey.com</a:t>
            </a:r>
            <a:endParaRPr lang="en-US" altLang="en-US" sz="1400" dirty="0">
              <a:solidFill>
                <a:srgbClr val="000000"/>
              </a:solidFill>
            </a:endParaRPr>
          </a:p>
          <a:p>
            <a:pP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1400" dirty="0">
              <a:solidFill>
                <a:srgbClr val="000000"/>
              </a:solidFill>
            </a:endParaRPr>
          </a:p>
          <a:p>
            <a:pP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1400" dirty="0">
              <a:solidFill>
                <a:srgbClr val="000000"/>
              </a:solidFill>
            </a:endParaRPr>
          </a:p>
          <a:p>
            <a:pP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dirty="0"/>
          </a:p>
        </p:txBody>
      </p:sp>
      <p:sp>
        <p:nvSpPr>
          <p:cNvPr id="2" name="TextBox 1">
            <a:extLst>
              <a:ext uri="{FF2B5EF4-FFF2-40B4-BE49-F238E27FC236}">
                <a16:creationId xmlns:a16="http://schemas.microsoft.com/office/drawing/2014/main" id="{EAEBFB4F-83FD-1466-8C84-00A3381B5367}"/>
              </a:ext>
            </a:extLst>
          </p:cNvPr>
          <p:cNvSpPr txBox="1"/>
          <p:nvPr/>
        </p:nvSpPr>
        <p:spPr>
          <a:xfrm>
            <a:off x="1691680" y="404664"/>
            <a:ext cx="5112568" cy="750718"/>
          </a:xfrm>
          <a:prstGeom prst="rect">
            <a:avLst/>
          </a:prstGeom>
          <a:noFill/>
        </p:spPr>
        <p:txBody>
          <a:bodyPr wrap="square" rtlCol="0">
            <a:spAutoFit/>
          </a:bodyPr>
          <a:lstStyle/>
          <a:p>
            <a:r>
              <a:rPr lang="en-CA" sz="2800" dirty="0"/>
              <a:t>SMHA Goalie Development</a:t>
            </a:r>
          </a:p>
          <a:p>
            <a:endParaRPr lang="en-CA"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1115616" y="116632"/>
            <a:ext cx="7115175" cy="796925"/>
          </a:xfrm>
        </p:spPr>
        <p:txBody>
          <a:bodyPr/>
          <a:lstStyle/>
          <a:p>
            <a:pPr algn="ctr" eaLnBrk="1">
              <a:lnSpc>
                <a:spcPct val="100000"/>
              </a:lnSpc>
              <a:tabLst>
                <a:tab pos="723900" algn="l"/>
                <a:tab pos="1447800" algn="l"/>
                <a:tab pos="2171700" algn="l"/>
                <a:tab pos="2895600" algn="l"/>
                <a:tab pos="3619500" algn="l"/>
                <a:tab pos="4343400" algn="l"/>
                <a:tab pos="5067300" algn="l"/>
                <a:tab pos="5791200" algn="l"/>
                <a:tab pos="6515100" algn="l"/>
              </a:tabLst>
            </a:pPr>
            <a:r>
              <a:rPr lang="en-US" altLang="en-US" dirty="0">
                <a:latin typeface="Calibri" pitchFamily="34" charset="0"/>
              </a:rPr>
              <a:t>SMHA Executive and Council</a:t>
            </a:r>
            <a:br>
              <a:rPr lang="en-US" altLang="en-US" dirty="0">
                <a:latin typeface="Calibri" pitchFamily="34" charset="0"/>
              </a:rPr>
            </a:br>
            <a:r>
              <a:rPr lang="en-US" altLang="en-US" dirty="0">
                <a:latin typeface="Calibri" pitchFamily="34" charset="0"/>
              </a:rPr>
              <a:t>We Thank You.!!</a:t>
            </a:r>
          </a:p>
        </p:txBody>
      </p:sp>
      <p:sp>
        <p:nvSpPr>
          <p:cNvPr id="4099" name="Text Box 2"/>
          <p:cNvSpPr txBox="1">
            <a:spLocks noChangeArrowheads="1"/>
          </p:cNvSpPr>
          <p:nvPr/>
        </p:nvSpPr>
        <p:spPr bwMode="auto">
          <a:xfrm>
            <a:off x="107502" y="731837"/>
            <a:ext cx="8848725" cy="5394325"/>
          </a:xfrm>
          <a:prstGeom prst="rect">
            <a:avLst/>
          </a:prstGeom>
          <a:noFill/>
          <a:ln w="9525">
            <a:noFill/>
            <a:round/>
            <a:headEnd/>
            <a:tailEnd/>
          </a:ln>
          <a:effectLst/>
        </p:spPr>
        <p:txBody>
          <a:bodyPr lIns="90000" tIns="45000" rIns="90000" bIns="45000"/>
          <a:lstStyle/>
          <a:p>
            <a:pPr>
              <a:lnSpc>
                <a:spcPct val="100000"/>
              </a:lnSpc>
              <a:spcAft>
                <a:spcPts val="1425"/>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altLang="en-US" sz="1400" b="1" dirty="0">
              <a:solidFill>
                <a:srgbClr val="000000"/>
              </a:solidFill>
              <a:latin typeface="Calibri" pitchFamily="34" charset="0"/>
            </a:endParaRPr>
          </a:p>
          <a:p>
            <a:pPr>
              <a:lnSpc>
                <a:spcPct val="100000"/>
              </a:lnSpc>
              <a:spcAft>
                <a:spcPts val="1425"/>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altLang="en-US" sz="1400" b="1" dirty="0">
              <a:solidFill>
                <a:srgbClr val="000000"/>
              </a:solidFill>
              <a:latin typeface="Calibri" pitchFamily="34" charset="0"/>
            </a:endParaRPr>
          </a:p>
          <a:p>
            <a:pPr>
              <a:lnSpc>
                <a:spcPct val="100000"/>
              </a:lnSpc>
              <a:spcAft>
                <a:spcPts val="1425"/>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altLang="en-US" sz="1400" b="1" dirty="0">
              <a:solidFill>
                <a:srgbClr val="000000"/>
              </a:solidFill>
              <a:latin typeface="Calibri" pitchFamily="34" charset="0"/>
            </a:endParaRPr>
          </a:p>
          <a:p>
            <a:pPr algn="ctr">
              <a:lnSpc>
                <a:spcPct val="100000"/>
              </a:lnSpc>
              <a:spcAft>
                <a:spcPts val="1425"/>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z="1400" b="1" dirty="0">
                <a:solidFill>
                  <a:srgbClr val="000000"/>
                </a:solidFill>
                <a:latin typeface="Calibri" pitchFamily="34" charset="0"/>
              </a:rPr>
              <a:t>All names and contact information can be found on the SMHA Website:</a:t>
            </a:r>
          </a:p>
          <a:p>
            <a:pPr algn="ctr">
              <a:lnSpc>
                <a:spcPct val="100000"/>
              </a:lnSpc>
              <a:spcAft>
                <a:spcPts val="1425"/>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z="3200" b="1" dirty="0">
                <a:solidFill>
                  <a:srgbClr val="C00000"/>
                </a:solidFill>
                <a:latin typeface="Calibri" pitchFamily="34" charset="0"/>
              </a:rPr>
              <a:t>www.stittsvilleminorhockey.com</a:t>
            </a:r>
          </a:p>
          <a:p>
            <a:pPr algn="ctr">
              <a:lnSpc>
                <a:spcPct val="100000"/>
              </a:lnSpc>
              <a:spcAft>
                <a:spcPts val="1425"/>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altLang="en-US" sz="3200" b="1" dirty="0">
              <a:solidFill>
                <a:srgbClr val="C00000"/>
              </a:solidFill>
              <a:latin typeface="Calibri" pitchFamily="34" charset="0"/>
            </a:endParaRPr>
          </a:p>
          <a:p>
            <a:pPr>
              <a:lnSpc>
                <a:spcPct val="100000"/>
              </a:lnSpc>
              <a:spcAft>
                <a:spcPts val="1425"/>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altLang="en-US" sz="900" b="1" dirty="0">
              <a:solidFill>
                <a:srgbClr val="000000"/>
              </a:solidFill>
              <a:latin typeface="Calibri" pitchFamily="34" charset="0"/>
            </a:endParaRPr>
          </a:p>
          <a:p>
            <a:pPr algn="ctr">
              <a:lnSpc>
                <a:spcPct val="100000"/>
              </a:lnSpc>
              <a:spcAft>
                <a:spcPts val="1425"/>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ltLang="en-US" sz="900" b="1" dirty="0">
                <a:solidFill>
                  <a:srgbClr val="000000"/>
                </a:solidFill>
                <a:latin typeface="Calibri" pitchFamily="34" charset="0"/>
              </a:rPr>
              <a:t>	</a:t>
            </a:r>
            <a:endParaRPr lang="en-US" altLang="en-US" sz="2800" b="1" dirty="0">
              <a:solidFill>
                <a:srgbClr val="000000"/>
              </a:solidFill>
              <a:latin typeface="Calibri" pitchFamily="34" charset="0"/>
            </a:endParaRPr>
          </a:p>
        </p:txBody>
      </p:sp>
      <p:pic>
        <p:nvPicPr>
          <p:cNvPr id="2050" name="Picture 2" descr="Image result for Volunteers Hocke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9280" y="3212976"/>
            <a:ext cx="4345167" cy="237626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323528" y="1340768"/>
            <a:ext cx="8375387" cy="4248472"/>
          </a:xfrm>
          <a:prstGeom prst="rect">
            <a:avLst/>
          </a:prstGeom>
          <a:noFill/>
          <a:ln w="9525">
            <a:noFill/>
            <a:round/>
            <a:headEnd/>
            <a:tailEnd/>
          </a:ln>
          <a:effectLst/>
        </p:spPr>
        <p:txBody>
          <a:bodyPr lIns="90000" tIns="57347" rIns="90000" bIns="45000"/>
          <a:lstStyle/>
          <a:p>
            <a:pPr>
              <a:lnSpc>
                <a:spcPct val="107000"/>
              </a:lnSpc>
              <a:spcAft>
                <a:spcPts val="800"/>
              </a:spcAft>
            </a:pPr>
            <a:r>
              <a:rPr lang="en-CA" sz="1800" kern="100" dirty="0">
                <a:effectLst/>
                <a:latin typeface="Calibri" panose="020F0502020204030204" pitchFamily="34" charset="0"/>
                <a:ea typeface="Calibri" panose="020F0502020204030204" pitchFamily="34" charset="0"/>
                <a:cs typeface="Times New Roman" panose="02020603050405020304" pitchFamily="18" charset="0"/>
              </a:rPr>
              <a:t>Support from coaches is paramount for the success of our goalies.</a:t>
            </a:r>
          </a:p>
          <a:p>
            <a:pPr>
              <a:lnSpc>
                <a:spcPct val="107000"/>
              </a:lnSpc>
              <a:spcAft>
                <a:spcPts val="800"/>
              </a:spcAft>
            </a:pPr>
            <a:r>
              <a:rPr lang="en-CA" sz="1800" kern="100" dirty="0">
                <a:effectLst/>
                <a:latin typeface="Calibri" panose="020F0502020204030204" pitchFamily="34" charset="0"/>
                <a:ea typeface="Calibri" panose="020F0502020204030204" pitchFamily="34" charset="0"/>
                <a:cs typeface="Times New Roman" panose="02020603050405020304" pitchFamily="18" charset="0"/>
              </a:rPr>
              <a:t>U15 + U18 coaches, please watch for an email from Rob Lomas asking for shooters and coach volunteers to assist with the sessions.</a:t>
            </a:r>
          </a:p>
          <a:p>
            <a:pPr>
              <a:lnSpc>
                <a:spcPct val="107000"/>
              </a:lnSpc>
              <a:spcAft>
                <a:spcPts val="800"/>
              </a:spcAft>
            </a:pPr>
            <a:r>
              <a:rPr lang="en-CA" sz="1800" kern="100" dirty="0">
                <a:effectLst/>
                <a:latin typeface="Calibri" panose="020F0502020204030204" pitchFamily="34" charset="0"/>
                <a:ea typeface="Calibri" panose="020F0502020204030204" pitchFamily="34" charset="0"/>
                <a:cs typeface="Times New Roman" panose="02020603050405020304" pitchFamily="18" charset="0"/>
              </a:rPr>
              <a:t>Benefit for Shooters</a:t>
            </a:r>
          </a:p>
          <a:p>
            <a:pPr marL="342900" lvl="0" indent="-342900">
              <a:lnSpc>
                <a:spcPct val="107000"/>
              </a:lnSpc>
              <a:buFont typeface="Symbol" panose="05050102010706020507" pitchFamily="18" charset="2"/>
              <a:buChar char=""/>
            </a:pPr>
            <a:r>
              <a:rPr lang="en-CA" sz="1800" kern="100" dirty="0">
                <a:effectLst/>
                <a:latin typeface="Calibri" panose="020F0502020204030204" pitchFamily="34" charset="0"/>
                <a:ea typeface="Calibri" panose="020F0502020204030204" pitchFamily="34" charset="0"/>
                <a:cs typeface="Times New Roman" panose="02020603050405020304" pitchFamily="18" charset="0"/>
              </a:rPr>
              <a:t>Extra ice touches</a:t>
            </a:r>
          </a:p>
          <a:p>
            <a:pPr marL="342900" lvl="0" indent="-342900">
              <a:lnSpc>
                <a:spcPct val="107000"/>
              </a:lnSpc>
              <a:spcAft>
                <a:spcPts val="800"/>
              </a:spcAft>
              <a:buFont typeface="Symbol" panose="05050102010706020507" pitchFamily="18" charset="2"/>
              <a:buChar char=""/>
            </a:pPr>
            <a:r>
              <a:rPr lang="en-CA" sz="1800" kern="100" dirty="0">
                <a:effectLst/>
                <a:latin typeface="Calibri" panose="020F0502020204030204" pitchFamily="34" charset="0"/>
                <a:ea typeface="Calibri" panose="020F0502020204030204" pitchFamily="34" charset="0"/>
                <a:cs typeface="Times New Roman" panose="02020603050405020304" pitchFamily="18" charset="0"/>
              </a:rPr>
              <a:t>Earn Volunteer hours</a:t>
            </a:r>
          </a:p>
          <a:p>
            <a:pPr>
              <a:lnSpc>
                <a:spcPct val="107000"/>
              </a:lnSpc>
              <a:spcAft>
                <a:spcPts val="800"/>
              </a:spcAft>
            </a:pPr>
            <a:r>
              <a:rPr lang="en-CA" sz="1800" kern="100" dirty="0">
                <a:effectLst/>
                <a:latin typeface="Calibri" panose="020F0502020204030204" pitchFamily="34" charset="0"/>
                <a:ea typeface="Calibri" panose="020F0502020204030204" pitchFamily="34" charset="0"/>
                <a:cs typeface="Times New Roman" panose="02020603050405020304" pitchFamily="18" charset="0"/>
              </a:rPr>
              <a:t>Benefit for coaches</a:t>
            </a:r>
          </a:p>
          <a:p>
            <a:pPr marL="342900" lvl="0" indent="-342900">
              <a:lnSpc>
                <a:spcPct val="107000"/>
              </a:lnSpc>
              <a:buFont typeface="Symbol" panose="05050102010706020507" pitchFamily="18" charset="2"/>
              <a:buChar char=""/>
            </a:pPr>
            <a:r>
              <a:rPr lang="en-CA" sz="1800" kern="100" dirty="0">
                <a:effectLst/>
                <a:latin typeface="Calibri" panose="020F0502020204030204" pitchFamily="34" charset="0"/>
                <a:ea typeface="Calibri" panose="020F0502020204030204" pitchFamily="34" charset="0"/>
                <a:cs typeface="Times New Roman" panose="02020603050405020304" pitchFamily="18" charset="0"/>
              </a:rPr>
              <a:t>Participate and learn drills that can be taken back to practice and implemented to continue their goalies development</a:t>
            </a:r>
          </a:p>
          <a:p>
            <a:pPr marL="342900" lvl="0" indent="-342900">
              <a:lnSpc>
                <a:spcPct val="107000"/>
              </a:lnSpc>
              <a:spcAft>
                <a:spcPts val="800"/>
              </a:spcAft>
              <a:buFont typeface="Symbol" panose="05050102010706020507" pitchFamily="18" charset="2"/>
              <a:buChar char=""/>
            </a:pPr>
            <a:r>
              <a:rPr lang="en-CA" sz="1800" kern="100" dirty="0">
                <a:effectLst/>
                <a:latin typeface="Calibri" panose="020F0502020204030204" pitchFamily="34" charset="0"/>
                <a:ea typeface="Calibri" panose="020F0502020204030204" pitchFamily="34" charset="0"/>
                <a:cs typeface="Times New Roman" panose="02020603050405020304" pitchFamily="18" charset="0"/>
              </a:rPr>
              <a:t>attend with their goalie to monitor development</a:t>
            </a:r>
          </a:p>
          <a:p>
            <a:pP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1400" dirty="0">
              <a:solidFill>
                <a:srgbClr val="000000"/>
              </a:solidFill>
            </a:endParaRPr>
          </a:p>
          <a:p>
            <a:pP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1400" dirty="0">
              <a:solidFill>
                <a:srgbClr val="000000"/>
              </a:solidFill>
            </a:endParaRPr>
          </a:p>
          <a:p>
            <a:pP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dirty="0"/>
          </a:p>
        </p:txBody>
      </p:sp>
      <p:sp>
        <p:nvSpPr>
          <p:cNvPr id="2" name="TextBox 1">
            <a:extLst>
              <a:ext uri="{FF2B5EF4-FFF2-40B4-BE49-F238E27FC236}">
                <a16:creationId xmlns:a16="http://schemas.microsoft.com/office/drawing/2014/main" id="{EAEBFB4F-83FD-1466-8C84-00A3381B5367}"/>
              </a:ext>
            </a:extLst>
          </p:cNvPr>
          <p:cNvSpPr txBox="1"/>
          <p:nvPr/>
        </p:nvSpPr>
        <p:spPr>
          <a:xfrm>
            <a:off x="1691680" y="404664"/>
            <a:ext cx="5112568" cy="750718"/>
          </a:xfrm>
          <a:prstGeom prst="rect">
            <a:avLst/>
          </a:prstGeom>
          <a:noFill/>
        </p:spPr>
        <p:txBody>
          <a:bodyPr wrap="square" rtlCol="0">
            <a:spAutoFit/>
          </a:bodyPr>
          <a:lstStyle/>
          <a:p>
            <a:r>
              <a:rPr lang="en-CA" sz="2800" dirty="0"/>
              <a:t>SMHA Goalie Development</a:t>
            </a:r>
          </a:p>
          <a:p>
            <a:endParaRPr lang="en-CA" dirty="0"/>
          </a:p>
        </p:txBody>
      </p:sp>
    </p:spTree>
    <p:extLst>
      <p:ext uri="{BB962C8B-B14F-4D97-AF65-F5344CB8AC3E}">
        <p14:creationId xmlns:p14="http://schemas.microsoft.com/office/powerpoint/2010/main" val="22167289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214313" y="1306512"/>
            <a:ext cx="8107362" cy="4210719"/>
          </a:xfrm>
          <a:prstGeom prst="rect">
            <a:avLst/>
          </a:prstGeom>
          <a:noFill/>
          <a:ln w="9525">
            <a:noFill/>
            <a:round/>
            <a:headEnd/>
            <a:tailEnd/>
          </a:ln>
          <a:effectLst/>
        </p:spPr>
        <p:txBody>
          <a:bodyPr lIns="90000" tIns="57347" rIns="90000" bIns="45000"/>
          <a:lstStyle/>
          <a:p>
            <a:pPr marL="285750" indent="-285750">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t>New House tier naming this season – Switch from A/B/C to Tier 1/2/3.  You may not see this naming on the SMHA site, but LCMHL will be using it.</a:t>
            </a:r>
          </a:p>
          <a:p>
            <a:pPr marL="285750" indent="-285750">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b="1" dirty="0">
                <a:solidFill>
                  <a:srgbClr val="00B050"/>
                </a:solidFill>
              </a:rPr>
              <a:t>GREEN Arm Band </a:t>
            </a:r>
            <a:r>
              <a:rPr lang="en-US" altLang="en-US" sz="1400" dirty="0">
                <a:solidFill>
                  <a:srgbClr val="000000"/>
                </a:solidFill>
              </a:rPr>
              <a:t>initiative – Green armband denotes that the official is a minor.  Harassment penalties are doubled.</a:t>
            </a:r>
          </a:p>
          <a:p>
            <a:pPr marL="285750" indent="-285750">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solidFill>
                  <a:srgbClr val="000000"/>
                </a:solidFill>
              </a:rPr>
              <a:t>No pictures or videos to be taken in the dressing room or posted to Social Media Platforms. </a:t>
            </a:r>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solidFill>
                  <a:srgbClr val="000000"/>
                </a:solidFill>
              </a:rPr>
              <a:t>U7/U9 Parents – just a reminder. </a:t>
            </a:r>
          </a:p>
          <a:p>
            <a:pPr marL="285750" indent="-285750">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solidFill>
                  <a:srgbClr val="000000"/>
                </a:solidFill>
              </a:rPr>
              <a:t>No Father/Mother Son/Daughter games – </a:t>
            </a:r>
            <a:r>
              <a:rPr lang="en-US" altLang="en-US" sz="1400" dirty="0"/>
              <a:t>Must be Hockey Canada Insured Persons ONLY to be on the ice or bench – Parents are also not allowed on the bench during practice or games.</a:t>
            </a:r>
          </a:p>
          <a:p>
            <a:pPr marL="285750" indent="-285750">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solidFill>
                  <a:srgbClr val="000000"/>
                </a:solidFill>
              </a:rPr>
              <a:t>SMHA Players who are on ice helpers- policy is here (applies to helpers under 20 years of age), </a:t>
            </a:r>
            <a:r>
              <a:rPr lang="en-US" altLang="en-US" sz="1400" dirty="0">
                <a:solidFill>
                  <a:srgbClr val="000000"/>
                </a:solidFill>
                <a:hlinkClick r:id="rId3"/>
              </a:rPr>
              <a:t>https://www.hockeyeasternontario.ca/media/mc5daz1y/65-on-ice-helper-policy.pdf</a:t>
            </a:r>
            <a:endParaRPr lang="en-US" altLang="en-US" sz="1400" dirty="0">
              <a:solidFill>
                <a:srgbClr val="000000"/>
              </a:solidFill>
            </a:endParaRPr>
          </a:p>
          <a:p>
            <a:pPr marL="285750" indent="-285750">
              <a:buFont typeface="Arial" panose="020B0604020202020204" pitchFamily="34" charset="0"/>
              <a:buChar char="•"/>
              <a:defRPr/>
            </a:pPr>
            <a:r>
              <a:rPr lang="en-US" altLang="en-US" sz="1400" dirty="0"/>
              <a:t>Upon booking tournament(s) please inform your Convenor of the dates.  This allows for practice ice to be scheduled accordingly.</a:t>
            </a:r>
          </a:p>
          <a:p>
            <a:pPr marL="1028700" lvl="1">
              <a:buFont typeface="Arial" panose="020B0604020202020204" pitchFamily="34" charset="0"/>
              <a:buChar char="•"/>
              <a:defRPr/>
            </a:pPr>
            <a:r>
              <a:rPr lang="en-US" altLang="en-US" sz="1400" dirty="0"/>
              <a:t>U9 should not have any more than 1 away tournament during the season (3 in total).</a:t>
            </a:r>
          </a:p>
          <a:p>
            <a:pP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1400" b="1" dirty="0">
              <a:solidFill>
                <a:srgbClr val="000000"/>
              </a:solidFill>
            </a:endParaRPr>
          </a:p>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b="1" dirty="0">
                <a:solidFill>
                  <a:srgbClr val="000000"/>
                </a:solidFill>
              </a:rPr>
              <a:t>Coach Mentor</a:t>
            </a:r>
            <a:r>
              <a:rPr lang="en-US" altLang="en-US" sz="1400" b="1" dirty="0">
                <a:solidFill>
                  <a:srgbClr val="00B050"/>
                </a:solidFill>
              </a:rPr>
              <a:t> </a:t>
            </a:r>
          </a:p>
          <a:p>
            <a:pPr marL="285750" indent="-285750">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b="1" dirty="0"/>
              <a:t>Mike Roy U7-U18</a:t>
            </a:r>
            <a:r>
              <a:rPr lang="en-US" altLang="en-US" sz="1400" dirty="0"/>
              <a:t> </a:t>
            </a:r>
            <a:endParaRPr lang="en-US" altLang="en-US" sz="1400" b="1" dirty="0"/>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t>Take advantage of their experience. </a:t>
            </a:r>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t>Excellent in assisting with running practices.</a:t>
            </a:r>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t>Preparing for your season.</a:t>
            </a:r>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t>Practice Plans, etc.</a:t>
            </a:r>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t>Handling difficult conversations.</a:t>
            </a:r>
          </a:p>
          <a:p>
            <a:pPr marL="1028700" lvl="1">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t>Speak to your Convenor to assist with setting up a meeting.   </a:t>
            </a:r>
          </a:p>
          <a:p>
            <a:pPr marL="1028700" lvl="1">
              <a:buFont typeface="Arial" panose="020B0604020202020204" pitchFamily="34" charset="0"/>
              <a:buChar char="•"/>
              <a:defRPr/>
            </a:pPr>
            <a:endParaRPr lang="en-US" altLang="en-US" sz="1400" dirty="0"/>
          </a:p>
        </p:txBody>
      </p:sp>
      <p:sp>
        <p:nvSpPr>
          <p:cNvPr id="2" name="TextBox 1">
            <a:extLst>
              <a:ext uri="{FF2B5EF4-FFF2-40B4-BE49-F238E27FC236}">
                <a16:creationId xmlns:a16="http://schemas.microsoft.com/office/drawing/2014/main" id="{E62E4412-4C72-E558-F371-2E718FB0E93C}"/>
              </a:ext>
            </a:extLst>
          </p:cNvPr>
          <p:cNvSpPr txBox="1"/>
          <p:nvPr/>
        </p:nvSpPr>
        <p:spPr>
          <a:xfrm>
            <a:off x="1979712" y="332656"/>
            <a:ext cx="6192688" cy="493084"/>
          </a:xfrm>
          <a:prstGeom prst="rect">
            <a:avLst/>
          </a:prstGeom>
          <a:noFill/>
        </p:spPr>
        <p:txBody>
          <a:bodyPr wrap="square" rtlCol="0">
            <a:spAutoFit/>
          </a:bodyPr>
          <a:lstStyle/>
          <a:p>
            <a:r>
              <a:rPr lang="en-US" sz="2800" dirty="0"/>
              <a:t>Misc. Items…</a:t>
            </a:r>
            <a:endParaRPr lang="en-CA" sz="2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1"/>
          <p:cNvSpPr txBox="1">
            <a:spLocks noChangeArrowheads="1"/>
          </p:cNvSpPr>
          <p:nvPr/>
        </p:nvSpPr>
        <p:spPr bwMode="auto">
          <a:xfrm>
            <a:off x="365125" y="1389063"/>
            <a:ext cx="8047038" cy="4454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0876" rIns="90000" bIns="45000"/>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9pPr>
          </a:lstStyle>
          <a:p>
            <a:pPr marL="285750" indent="-285750">
              <a:buFont typeface="Arial" panose="020B0604020202020204" pitchFamily="34" charset="0"/>
              <a:buChar char="•"/>
              <a:defRPr/>
            </a:pPr>
            <a:r>
              <a:rPr lang="en-US" altLang="en-US" sz="1400" dirty="0"/>
              <a:t>Prior to the start of games or practices please make sure no players are sitting on the boards while the Zamboni is on the ice.</a:t>
            </a:r>
          </a:p>
          <a:p>
            <a:pPr marL="285750" indent="-285750">
              <a:buFont typeface="Arial" panose="020B0604020202020204" pitchFamily="34" charset="0"/>
              <a:buChar char="•"/>
              <a:defRPr/>
            </a:pPr>
            <a:endParaRPr lang="en-US" altLang="en-US" sz="1400" dirty="0"/>
          </a:p>
          <a:p>
            <a:pPr marL="285750" indent="-285750">
              <a:buFont typeface="Arial" panose="020B0604020202020204" pitchFamily="34" charset="0"/>
              <a:buChar char="•"/>
              <a:defRPr/>
            </a:pPr>
            <a:r>
              <a:rPr lang="en-US" altLang="en-US" sz="1400" dirty="0"/>
              <a:t>There must be a coach with players if players are on the bench prior to an ice time</a:t>
            </a:r>
          </a:p>
          <a:p>
            <a:pPr marL="285750" indent="-285750">
              <a:buFont typeface="Arial" panose="020B0604020202020204" pitchFamily="34" charset="0"/>
              <a:buChar char="•"/>
              <a:defRPr/>
            </a:pPr>
            <a:endParaRPr lang="en-US" altLang="en-US" sz="1400" dirty="0"/>
          </a:p>
          <a:p>
            <a:pPr marL="285750" indent="-285750">
              <a:buFont typeface="Arial" panose="020B0604020202020204" pitchFamily="34" charset="0"/>
              <a:buChar char="•"/>
              <a:defRPr/>
            </a:pPr>
            <a:r>
              <a:rPr lang="en-US" altLang="en-US" sz="1400" dirty="0"/>
              <a:t>2 Deep Rule.</a:t>
            </a:r>
          </a:p>
          <a:p>
            <a:pPr marL="285750" indent="-285750">
              <a:buFont typeface="Arial" panose="020B0604020202020204" pitchFamily="34" charset="0"/>
              <a:buChar char="•"/>
              <a:defRPr/>
            </a:pPr>
            <a:endParaRPr lang="en-US" altLang="en-US" sz="1400" dirty="0"/>
          </a:p>
          <a:p>
            <a:pPr marL="285750" indent="-285750">
              <a:buFont typeface="Arial" panose="020B0604020202020204" pitchFamily="34" charset="0"/>
              <a:buChar char="•"/>
              <a:defRPr/>
            </a:pPr>
            <a:r>
              <a:rPr lang="en-US" altLang="en-US" sz="1400" dirty="0"/>
              <a:t>Strongly suggest having video person for your games.  Provides a way for people who can’t make the games to watch and provides evidence in the case of a suspension or appeal.</a:t>
            </a:r>
          </a:p>
          <a:p>
            <a:pPr eaLnBrk="1">
              <a:defRPr/>
            </a:pPr>
            <a:endParaRPr lang="en-US" altLang="en-US" b="1" dirty="0">
              <a:solidFill>
                <a:srgbClr val="000000"/>
              </a:solidFill>
            </a:endParaRPr>
          </a:p>
          <a:p>
            <a:pPr eaLnBrk="1">
              <a:defRPr/>
            </a:pPr>
            <a:r>
              <a:rPr lang="en-US" altLang="en-US" b="1" dirty="0">
                <a:solidFill>
                  <a:srgbClr val="000000"/>
                </a:solidFill>
              </a:rPr>
              <a:t>Rams Logo</a:t>
            </a:r>
          </a:p>
          <a:p>
            <a:pPr marL="285750" indent="-285750" eaLnBrk="1">
              <a:buFont typeface="Arial" panose="020B0604020202020204" pitchFamily="34" charset="0"/>
              <a:buChar char="•"/>
              <a:defRPr/>
            </a:pPr>
            <a:r>
              <a:rPr lang="en-US" altLang="en-US" sz="1400" dirty="0">
                <a:solidFill>
                  <a:srgbClr val="000000"/>
                </a:solidFill>
              </a:rPr>
              <a:t>There is only one. There are to be no alterations to the logo of any kind.</a:t>
            </a:r>
            <a:endParaRPr lang="en-US" altLang="en-US" b="1" dirty="0">
              <a:solidFill>
                <a:srgbClr val="000000"/>
              </a:solidFill>
            </a:endParaRPr>
          </a:p>
          <a:p>
            <a:pPr eaLnBrk="1">
              <a:defRPr/>
            </a:pPr>
            <a:endParaRPr lang="en-US" altLang="en-US" b="1" dirty="0">
              <a:solidFill>
                <a:srgbClr val="000000"/>
              </a:solidFill>
            </a:endParaRPr>
          </a:p>
          <a:p>
            <a:pPr eaLnBrk="1">
              <a:defRPr/>
            </a:pPr>
            <a:r>
              <a:rPr lang="en-US" altLang="en-US" b="1" dirty="0">
                <a:solidFill>
                  <a:srgbClr val="000000"/>
                </a:solidFill>
              </a:rPr>
              <a:t>Timekeepers</a:t>
            </a:r>
            <a:endParaRPr lang="en-US" altLang="en-US" sz="1400" dirty="0">
              <a:solidFill>
                <a:srgbClr val="000000"/>
              </a:solidFill>
            </a:endParaRPr>
          </a:p>
          <a:p>
            <a:pPr marL="285750" indent="-285750" eaLnBrk="1">
              <a:buFont typeface="Arial" panose="020B0604020202020204" pitchFamily="34" charset="0"/>
              <a:buChar char="•"/>
              <a:defRPr/>
            </a:pPr>
            <a:r>
              <a:rPr lang="en-US" altLang="en-US" sz="1400" dirty="0">
                <a:solidFill>
                  <a:srgbClr val="000000"/>
                </a:solidFill>
              </a:rPr>
              <a:t>SMHA is uses paid timekeepers and are centrally scheduled the same as the refs.</a:t>
            </a:r>
          </a:p>
          <a:p>
            <a:pPr marL="285750" indent="-285750" eaLnBrk="1">
              <a:buFont typeface="Arial" panose="020B0604020202020204" pitchFamily="34" charset="0"/>
              <a:buChar char="•"/>
              <a:defRPr/>
            </a:pPr>
            <a:endParaRPr lang="en-US" altLang="en-US" sz="1400" dirty="0">
              <a:solidFill>
                <a:srgbClr val="000000"/>
              </a:solidFill>
            </a:endParaRPr>
          </a:p>
          <a:p>
            <a:pPr marL="285750" indent="-285750" eaLnBrk="1">
              <a:buFont typeface="Arial" panose="020B0604020202020204" pitchFamily="34" charset="0"/>
              <a:buChar char="•"/>
              <a:defRPr/>
            </a:pPr>
            <a:r>
              <a:rPr lang="en-US" altLang="en-US" sz="1400" dirty="0">
                <a:solidFill>
                  <a:srgbClr val="000000"/>
                </a:solidFill>
              </a:rPr>
              <a:t>One timekeeper will do the clock and game sheet for U11 and U13 B and C  Two will be provided for U13 A, U15 and U18</a:t>
            </a:r>
          </a:p>
          <a:p>
            <a:pPr marL="285750" indent="-285750" eaLnBrk="1">
              <a:buFont typeface="Arial" panose="020B0604020202020204" pitchFamily="34" charset="0"/>
              <a:buChar char="•"/>
              <a:defRPr/>
            </a:pPr>
            <a:endParaRPr lang="en-US" altLang="en-US" sz="1400" dirty="0">
              <a:solidFill>
                <a:srgbClr val="000000"/>
              </a:solidFill>
            </a:endParaRPr>
          </a:p>
          <a:p>
            <a:pPr marL="285750" indent="-285750" eaLnBrk="1">
              <a:buFont typeface="Arial" panose="020B0604020202020204" pitchFamily="34" charset="0"/>
              <a:buChar char="•"/>
              <a:defRPr/>
            </a:pPr>
            <a:r>
              <a:rPr lang="en-US" altLang="en-US" sz="1400" dirty="0">
                <a:solidFill>
                  <a:srgbClr val="000000"/>
                </a:solidFill>
              </a:rPr>
              <a:t>In the event no timekeepers are available to do your game, you will be responsible for finding parents to run the clock and complete the game sheet.  Please make sure someone on your team is trained to do both duties in the event of an emergency.</a:t>
            </a:r>
          </a:p>
          <a:p>
            <a:pPr eaLnBrk="1">
              <a:defRPr/>
            </a:pPr>
            <a:endParaRPr lang="en-US" altLang="en-US" sz="1400" dirty="0">
              <a:solidFill>
                <a:srgbClr val="000000"/>
              </a:solidFill>
            </a:endParaRPr>
          </a:p>
          <a:p>
            <a:pPr eaLnBrk="1">
              <a:defRPr/>
            </a:pPr>
            <a:r>
              <a:rPr lang="en-US" altLang="en-US" sz="1400" dirty="0">
                <a:solidFill>
                  <a:srgbClr val="000000"/>
                </a:solidFill>
              </a:rPr>
              <a:t> </a:t>
            </a:r>
          </a:p>
          <a:p>
            <a:pPr eaLnBrk="1">
              <a:defRPr/>
            </a:pPr>
            <a:endParaRPr lang="en-US" altLang="en-US" sz="1400" dirty="0">
              <a:solidFill>
                <a:srgbClr val="000000"/>
              </a:solidFill>
            </a:endParaRPr>
          </a:p>
          <a:p>
            <a:pPr eaLnBrk="1">
              <a:defRPr/>
            </a:pPr>
            <a:endParaRPr lang="en-US" altLang="en-US" sz="1400" dirty="0">
              <a:solidFill>
                <a:srgbClr val="000000"/>
              </a:solidFill>
            </a:endParaRPr>
          </a:p>
          <a:p>
            <a:pPr eaLnBrk="1">
              <a:defRPr/>
            </a:pPr>
            <a:endParaRPr lang="en-US" altLang="en-US" sz="1400" dirty="0">
              <a:solidFill>
                <a:srgbClr val="000000"/>
              </a:solidFill>
            </a:endParaRPr>
          </a:p>
          <a:p>
            <a:pPr eaLnBrk="1">
              <a:defRPr/>
            </a:pPr>
            <a:endParaRPr lang="en-US" altLang="en-US" sz="1400" dirty="0">
              <a:solidFill>
                <a:srgbClr val="000000"/>
              </a:solidFill>
            </a:endParaRPr>
          </a:p>
          <a:p>
            <a:pPr eaLnBrk="1">
              <a:defRPr/>
            </a:pPr>
            <a:endParaRPr lang="en-US" altLang="en-US" sz="1400" dirty="0">
              <a:solidFill>
                <a:srgbClr val="000000"/>
              </a:solidFill>
            </a:endParaRPr>
          </a:p>
          <a:p>
            <a:pPr eaLnBrk="1">
              <a:defRPr/>
            </a:pPr>
            <a:endParaRPr lang="en-US" altLang="en-US" sz="1400" dirty="0">
              <a:solidFill>
                <a:srgbClr val="000000"/>
              </a:solidFill>
            </a:endParaRPr>
          </a:p>
        </p:txBody>
      </p:sp>
      <p:sp>
        <p:nvSpPr>
          <p:cNvPr id="2" name="TextBox 1">
            <a:extLst>
              <a:ext uri="{FF2B5EF4-FFF2-40B4-BE49-F238E27FC236}">
                <a16:creationId xmlns:a16="http://schemas.microsoft.com/office/drawing/2014/main" id="{28F5EFF2-D79B-4B60-C790-AA020A5CEA86}"/>
              </a:ext>
            </a:extLst>
          </p:cNvPr>
          <p:cNvSpPr txBox="1"/>
          <p:nvPr/>
        </p:nvSpPr>
        <p:spPr>
          <a:xfrm>
            <a:off x="1691680" y="404664"/>
            <a:ext cx="5112568" cy="750718"/>
          </a:xfrm>
          <a:prstGeom prst="rect">
            <a:avLst/>
          </a:prstGeom>
          <a:noFill/>
        </p:spPr>
        <p:txBody>
          <a:bodyPr wrap="square" rtlCol="0">
            <a:spAutoFit/>
          </a:bodyPr>
          <a:lstStyle/>
          <a:p>
            <a:r>
              <a:rPr lang="en-US" sz="2800" dirty="0"/>
              <a:t>Misc. Items…continued</a:t>
            </a:r>
            <a:endParaRPr lang="en-CA" sz="2800" dirty="0"/>
          </a:p>
          <a:p>
            <a:endParaRPr lang="en-CA"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p:cNvSpPr txBox="1">
            <a:spLocks noChangeArrowheads="1"/>
          </p:cNvSpPr>
          <p:nvPr/>
        </p:nvSpPr>
        <p:spPr bwMode="auto">
          <a:xfrm>
            <a:off x="549275" y="1468438"/>
            <a:ext cx="7497763" cy="4480842"/>
          </a:xfrm>
          <a:prstGeom prst="rect">
            <a:avLst/>
          </a:prstGeom>
          <a:noFill/>
          <a:ln w="9525">
            <a:noFill/>
            <a:round/>
            <a:headEnd/>
            <a:tailEnd/>
          </a:ln>
          <a:effectLst/>
        </p:spPr>
        <p:txBody>
          <a:bodyPr lIns="90000" tIns="60876" rIns="90000" bIns="45000"/>
          <a:lstStyle/>
          <a:p>
            <a:pPr>
              <a:tabLst>
                <a:tab pos="723900" algn="l"/>
                <a:tab pos="1447800" algn="l"/>
                <a:tab pos="2171700" algn="l"/>
                <a:tab pos="2895600" algn="l"/>
                <a:tab pos="3619500" algn="l"/>
                <a:tab pos="4343400" algn="l"/>
                <a:tab pos="5067300" algn="l"/>
                <a:tab pos="5791200" algn="l"/>
                <a:tab pos="6515100" algn="l"/>
                <a:tab pos="7239000" algn="l"/>
              </a:tabLst>
            </a:pPr>
            <a:r>
              <a:rPr lang="en-US" altLang="en-US" b="1" dirty="0">
                <a:solidFill>
                  <a:srgbClr val="000000"/>
                </a:solidFill>
              </a:rPr>
              <a:t>Important Links</a:t>
            </a:r>
          </a:p>
          <a:p>
            <a:pPr>
              <a:tabLst>
                <a:tab pos="723900" algn="l"/>
                <a:tab pos="1447800" algn="l"/>
                <a:tab pos="2171700" algn="l"/>
                <a:tab pos="2895600" algn="l"/>
                <a:tab pos="3619500" algn="l"/>
                <a:tab pos="4343400" algn="l"/>
                <a:tab pos="5067300" algn="l"/>
                <a:tab pos="5791200" algn="l"/>
                <a:tab pos="6515100" algn="l"/>
                <a:tab pos="7239000" algn="l"/>
              </a:tabLst>
            </a:pPr>
            <a:endParaRPr lang="en-US" altLang="en-US" dirty="0">
              <a:solidFill>
                <a:srgbClr val="000000"/>
              </a:solidFill>
            </a:endParaRPr>
          </a:p>
          <a:p>
            <a:pPr marL="285750" lvl="0" indent="-285750">
              <a:buFont typeface="Arial" panose="020B0604020202020204" pitchFamily="34" charset="0"/>
              <a:buChar char="•"/>
            </a:pPr>
            <a:r>
              <a:rPr lang="en-US" dirty="0"/>
              <a:t>Our Governing Body - Hockey Canada </a:t>
            </a:r>
            <a:r>
              <a:rPr lang="en-US" u="sng" dirty="0">
                <a:hlinkClick r:id="rId3"/>
              </a:rPr>
              <a:t>https://www.hockeycanada.ca/en-ca/home</a:t>
            </a:r>
            <a:r>
              <a:rPr lang="en-US" dirty="0"/>
              <a:t> </a:t>
            </a:r>
          </a:p>
          <a:p>
            <a:pPr marL="285750" lvl="0" indent="-285750">
              <a:buFont typeface="Arial" panose="020B0604020202020204" pitchFamily="34" charset="0"/>
              <a:buChar char="•"/>
            </a:pPr>
            <a:endParaRPr lang="en-CA" dirty="0"/>
          </a:p>
          <a:p>
            <a:pPr marL="285750" lvl="0" indent="-285750">
              <a:buFont typeface="Arial" panose="020B0604020202020204" pitchFamily="34" charset="0"/>
              <a:buChar char="•"/>
            </a:pPr>
            <a:r>
              <a:rPr lang="en-US" dirty="0"/>
              <a:t>Our Branch - Hockey Eastern Ontario (HEO) </a:t>
            </a:r>
            <a:r>
              <a:rPr lang="en-US" u="sng" dirty="0">
                <a:hlinkClick r:id="rId4"/>
              </a:rPr>
              <a:t>http://www.hockeyeasternontario.ca/</a:t>
            </a:r>
            <a:r>
              <a:rPr lang="en-US" dirty="0"/>
              <a:t> </a:t>
            </a:r>
          </a:p>
          <a:p>
            <a:pPr marL="285750" lvl="0" indent="-285750">
              <a:buFont typeface="Arial" panose="020B0604020202020204" pitchFamily="34" charset="0"/>
              <a:buChar char="•"/>
            </a:pPr>
            <a:endParaRPr lang="en-CA" dirty="0"/>
          </a:p>
          <a:p>
            <a:pPr marL="285750" lvl="0" indent="-285750">
              <a:buFont typeface="Arial" panose="020B0604020202020204" pitchFamily="34" charset="0"/>
              <a:buChar char="•"/>
            </a:pPr>
            <a:r>
              <a:rPr lang="en-US" dirty="0"/>
              <a:t>Our District - District 4 </a:t>
            </a:r>
            <a:r>
              <a:rPr lang="en-US" u="sng" dirty="0">
                <a:hlinkClick r:id="rId5"/>
              </a:rPr>
              <a:t>http://www.district4.ca/ </a:t>
            </a:r>
            <a:endParaRPr lang="en-US" u="sng" dirty="0"/>
          </a:p>
          <a:p>
            <a:pPr marL="285750" lvl="0" indent="-285750">
              <a:buFont typeface="Arial" panose="020B0604020202020204" pitchFamily="34" charset="0"/>
              <a:buChar char="•"/>
            </a:pPr>
            <a:endParaRPr lang="en-US" u="sng" dirty="0"/>
          </a:p>
          <a:p>
            <a:pPr marL="285750" lvl="0" indent="-285750">
              <a:buFont typeface="Arial" panose="020B0604020202020204" pitchFamily="34" charset="0"/>
              <a:buChar char="•"/>
            </a:pPr>
            <a:r>
              <a:rPr lang="en-US" dirty="0"/>
              <a:t>Our House League - LCMHL </a:t>
            </a:r>
            <a:r>
              <a:rPr lang="en-US" u="sng" dirty="0">
                <a:hlinkClick r:id="rId6"/>
              </a:rPr>
              <a:t>https://lcmhl.ca/ </a:t>
            </a:r>
            <a:endParaRPr lang="en-US" u="sng" dirty="0"/>
          </a:p>
          <a:p>
            <a:pPr marL="285750" lvl="0" indent="-285750">
              <a:buFont typeface="Arial" panose="020B0604020202020204" pitchFamily="34" charset="0"/>
              <a:buChar char="•"/>
            </a:pPr>
            <a:endParaRPr lang="en-US" u="sng" dirty="0"/>
          </a:p>
          <a:p>
            <a:pPr marL="285750" lvl="0" indent="-285750">
              <a:buFont typeface="Arial" panose="020B0604020202020204" pitchFamily="34" charset="0"/>
              <a:buChar char="•"/>
            </a:pPr>
            <a:r>
              <a:rPr lang="en-US" dirty="0"/>
              <a:t>Our Local MHA - SMHA </a:t>
            </a:r>
            <a:r>
              <a:rPr lang="en-CA" dirty="0">
                <a:hlinkClick r:id="rId7"/>
              </a:rPr>
              <a:t>http://stittsvilleminorhockey.com/</a:t>
            </a:r>
            <a:endParaRPr lang="en-US" altLang="en-US" dirty="0">
              <a:solidFill>
                <a:srgbClr val="000000"/>
              </a:solidFill>
              <a:hlinkClick r:id="rId8"/>
            </a:endParaRPr>
          </a:p>
          <a:p>
            <a:pPr marL="285750" indent="-285750">
              <a:buFont typeface="Arial" panose="020B0604020202020204" pitchFamily="34" charset="0"/>
              <a:buChar char="•"/>
            </a:pPr>
            <a:endParaRPr lang="en-US" altLang="en-US" dirty="0">
              <a:solidFill>
                <a:srgbClr val="000000"/>
              </a:solidFill>
            </a:endParaRPr>
          </a:p>
          <a:p>
            <a:pPr>
              <a:tabLst>
                <a:tab pos="723900" algn="l"/>
                <a:tab pos="1447800" algn="l"/>
                <a:tab pos="2171700" algn="l"/>
                <a:tab pos="2895600" algn="l"/>
                <a:tab pos="3619500" algn="l"/>
                <a:tab pos="4343400" algn="l"/>
                <a:tab pos="5067300" algn="l"/>
                <a:tab pos="5791200" algn="l"/>
                <a:tab pos="6515100" algn="l"/>
                <a:tab pos="7239000" algn="l"/>
              </a:tabLst>
            </a:pPr>
            <a:endParaRPr lang="en-US" altLang="en-US" dirty="0">
              <a:solidFill>
                <a:srgbClr val="000000"/>
              </a:solidFill>
            </a:endParaRPr>
          </a:p>
          <a:p>
            <a:pPr>
              <a:tabLst>
                <a:tab pos="723900" algn="l"/>
                <a:tab pos="1447800" algn="l"/>
                <a:tab pos="2171700" algn="l"/>
                <a:tab pos="2895600" algn="l"/>
                <a:tab pos="3619500" algn="l"/>
                <a:tab pos="4343400" algn="l"/>
                <a:tab pos="5067300" algn="l"/>
                <a:tab pos="5791200" algn="l"/>
                <a:tab pos="6515100" algn="l"/>
                <a:tab pos="7239000" algn="l"/>
              </a:tabLst>
            </a:pPr>
            <a:endParaRPr lang="en-US" altLang="en-US" dirty="0">
              <a:solidFill>
                <a:srgbClr val="000000"/>
              </a:solidFill>
            </a:endParaRPr>
          </a:p>
          <a:p>
            <a:pPr>
              <a:tabLst>
                <a:tab pos="723900" algn="l"/>
                <a:tab pos="1447800" algn="l"/>
                <a:tab pos="2171700" algn="l"/>
                <a:tab pos="2895600" algn="l"/>
                <a:tab pos="3619500" algn="l"/>
                <a:tab pos="4343400" algn="l"/>
                <a:tab pos="5067300" algn="l"/>
                <a:tab pos="5791200" algn="l"/>
                <a:tab pos="6515100" algn="l"/>
                <a:tab pos="7239000" algn="l"/>
              </a:tabLst>
            </a:pPr>
            <a:endParaRPr lang="en-US" altLang="en-US" dirty="0">
              <a:solidFill>
                <a:srgbClr val="000000"/>
              </a:solidFill>
            </a:endParaRPr>
          </a:p>
        </p:txBody>
      </p:sp>
      <p:sp>
        <p:nvSpPr>
          <p:cNvPr id="2" name="TextBox 1">
            <a:extLst>
              <a:ext uri="{FF2B5EF4-FFF2-40B4-BE49-F238E27FC236}">
                <a16:creationId xmlns:a16="http://schemas.microsoft.com/office/drawing/2014/main" id="{525FE382-7EF8-DCE6-7CA9-DE8D5E4F27B1}"/>
              </a:ext>
            </a:extLst>
          </p:cNvPr>
          <p:cNvSpPr txBox="1"/>
          <p:nvPr/>
        </p:nvSpPr>
        <p:spPr>
          <a:xfrm>
            <a:off x="1691680" y="404664"/>
            <a:ext cx="5112568" cy="750718"/>
          </a:xfrm>
          <a:prstGeom prst="rect">
            <a:avLst/>
          </a:prstGeom>
          <a:noFill/>
        </p:spPr>
        <p:txBody>
          <a:bodyPr wrap="square" rtlCol="0">
            <a:spAutoFit/>
          </a:bodyPr>
          <a:lstStyle/>
          <a:p>
            <a:r>
              <a:rPr lang="en-US" sz="2800" dirty="0"/>
              <a:t>Misc. Items…continued</a:t>
            </a:r>
            <a:endParaRPr lang="en-CA" sz="2800" dirty="0"/>
          </a:p>
          <a:p>
            <a:endParaRPr lang="en-CA"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6" descr="data:image/png;base64,iVBORw0KGgoAAAANSUhEUgAAAnAAAADmCAYAAABVs7jUAAAgAElEQVR4AYy9W3YkSZJkiYgMj5zf3tDsf0dTlR4e3udeuSQQR2Z3jZ0DqKoIP4iJWR6qZjD89vG//t+fH7z+/tvDx2+/ffjD9W+n6ePj9/p2/Ryn94GZY0pF7dT02z8ehclk8yO/OPv58+PjJ35xnNzP3z4+fv/9wUIfP7Qh3+X18PPj4/f6//7r4+PvHyc28eDz58fHP759fPw2/1fx+OaSvrnRPtjoyBl+BxvMvL79cY77bSzYgk/k//74+BvZ/dD++8F6+fkZLpw/LzmmL2y6HE+/f3z8/Cvhf8TddItD+fTlGTvDEY/6KPfkwLhWA//IB7kgzt8/Pn7895GR698+Pv7xz+P7v/+/wzlx/0HeAT2y4Hx5/lHs2VPux4BXB9MnZ5yDA2zIgaV+8kw7fsRNHFCdHFjsR+3N03j+8UUvvMjiQ/4Ie/I/Pz5+5M/8wvvqiVxjj37qM5zSAD5y9fuJBzly/8efHx9/fvv4+Ouvj4///q/D47d/fnz8oH6/Z2O5NLCjx7ggxn/8efhAlhc2xQBlf5QPxgXxoBNGcs41eLBDrLQN+/BzxOaffxws3/FTrZIX7D3UiAF7xg6e3z8+/opjOPz27eAlXnwxLqgV+pDDNgaHBY4vbnxVQ9ZANWsbqnCeL2yLrXE23rX94JmuY6DcHyYPN/r5/ePjD/hboM2ZxFBKDuf4B39xYdsX4+FPqTY8sZ0wNXDtJm8cTz2rNFDkLB8c4dn6Q5cxSz5Xf+jEmbLzWb0qV5uhUyfoPLiH31oirndOnW/a8z0s5AzZ6x+b5Yv4rFFibK5AnnHFEVFC/PE9KDRQa9W4IJ/8GubqWcAnd2LBbX7HgcfVaP6oQ+Scp7G18VB9g8c5B86zqR2uiT/aJnOEAlO+/sruxdVcQnjEbeAzBAfo5cuaQBD+N7dNh3bkkKdfgI0VYrfz1IcXNLxxjEtEyM3m3Plefo8beeLU8cpJ9WZeso0f6ppYHWPYRS5b9IN3c2SQD9byj2niLjwxw+Hqm37HGGMcP/G5ujYHGuHXwydz0H/APJ6Yp80RNZzc/Mjb1t+AiZHaYU4vZ4/bzwDAeaBcLrr8lHn0bx/Yn/HVvPPHLRCLJ2mJzMuTi9fWPUfPAGmZ8Ehd4WAQewOGXH1w87avsJFHzPrcicCOOMF4mR1EUPg72xfgFnqEp/8UhHp10U3B8XMnoxV5xecGAJkG7LAjvwEIth8MMF7InsMpNBziv6JeYWuntjSVe2OUEPQbvPRN7+rEMzHc/ocT28K1fosPPcw1OFa89M2fGwNi+68jt43wz0eXUyYw7PAyXHLESQ2esvmiP2xOSBUoSviSo3SA8RscM+5YSMsL1/TdQTYOiUPnTQDPxtENDzmIo18mw2eQ6KxaActqznDLoTlvUwSQG2e4hAAX1SlcwQ/20DX83w7Fk5H7Q4+LlpNgPKBrzNQVNtiQsvFhY/iPszE092AiFwg3RrVbfSPjJBAuxg3x0f6BTfjtB27/AVbyuo23JBzeHSvlQ9jxjogbXRZKOhhDtMUXeviU258fH9+Row1bCGYTTjHpwhKX9BlnG0gNVzcIb1Ov7XSpGV7Yc+O5Rbcxqp7kHk4Vxg88A4BXR02VA/DCDz/Ey6bDBRSh6aHL4jIM2DxN9whWa7JND34Rx9Y40Vy1t/Eoh/BWvseLY+Lh1zGFbfyUP3SRs67gLV+GirPGyMXKdRsuxxeco9ec5OKFvTa72HWRh3PqMEqIx8WOss2PnBFvtsTAPME1ijZUIyyUhEJ/dWUD+CXp9C83Nw/0xR/mVmf4lrfj5fDeJl+58NvduIVv05lP1oTPZNaZL+FnI3h5On7h8GJcbt75pDGA2N/1Y8B6KY5CE9OtpbDqE54CvfzrN4yrMQw4Vp525Mzfkze4X82L5cF9g3tOsEFNWwPh2Nqh/mrj1VlHXFifD1U31/R/Uv5pocIlz8TnGKBmmnsQREQeVsdgs7H6WJ6bO+lGHiwc9yNvLwcIrm6HiJpi/t81J/fikUeX19OHH00yHgThTJ3gabC9lnt4bNy2X04GosnOPpwFwmLpHEBcWywRoesmURKiaORcP+lvoEna4pv/eC+4M0mhB4k6OQr4ZpKgAFFd93wpukQ8wW9Q0PV3E4sTVjJOhgxmK3RZP/bBy8tDtpcc2vC5ReLyVnEM+0LQEBPYnl6tSDDEeRP/9I7n81vsYARLHLvppZvGjizU4qsNX+atuzueJvzxrUk4nC7kOOAafnot9sWryU2CXDQZ275B8XDEJGG90MekUW1dvgg5mfkQg8GesN7FhjhXf4iw2KyurL8NdgDly6c6xQNf+Nsgv3HSthzQWK0bP7b+cI/lk5zxQ60Qny82AT2d0g5+2LC12cMEMVv7HeXsfQJsgcUHRhFocVqdce3mKR4Q8zoeV9NyVG3hk2ufvsHPNXagw58vQR4afoSFg+LocdfOZjNc6MABGxvHD/74mZ2U2Rg5rminrU3I8q5/6qPNFgvD2rSHzl7VkXkJk5ySh9U9sukQ9/IxE685sDpeyhMLLKbg1BeLH/naZTn1EplyWfeJjY3X5sKdt2jgb8NruOVm8vniiRm44MFYAdCGl1PaqK+lgjY3MZwQU0dl26ASkws3thH7cTat4qCBFzjIKe6qeeZb7Fm/Sy8kLWeM33KhjXgxvz0Jkyd0iA98cYxNmmlfHTumwFzdKlzMctE5G3nzhO4pK8z4sv5b01wr4gNb+A6+Dw2GZ2MHH25OqlvnC9ok82DNzclNF3STL3zPFmPj1nU5wv5wc2MrIOxn59bsnHB86kAOkl9YaxsBtF+dYubBhPJhNC7EhufxobpJOrW2OiQnfwUUW5vTINS4sUfNH/eDYyT4+1auuEnTh0A/sSJT+Zya6Em/WBk4Iwnl6unlSx7oG4BOvSQ+vVZz19FpXIxXqDoz74jAG2Oh81cus6dzTh4OpLK5gHr8+8c2cCTymciuof/pJCcensAApT08MtEOTMEK/pnQuIZAunnZT+CcoLvEMlDxsyJB2JH7Kh0b/GaR/J0JbE06Ohfgc65mE/dinywmwwh+8JnrMAFrk4Tx7m21sLkpoHAE8usGw2IJCwPTGHe3h0/84UDl8rlJCnvw0XHc3gIcH/nFtk+rpl+susdH7fh7FyH4uS/OVx/sQ759fPz+58GA3AYxtrYx4dwaKLwby+IuPLg3lsWd3y0k1sWwlIdgO/DBSB42cDJ/OEWP+qMxJTBtMWEiWbvjOmV8wutsEt9qAH+oaTc8BGAbv6qTjzZithcjmzOf/KBfTCxwvrDB5PTPiAFLT+rwDR97DR/XxgIcZMo9uPnhRbx/9TaU/tl0U/vVGzraoFZ5Erj25aMFTD5YrHvLkOsT9Kef0Uxs9Ctzus85NwHDBadNZFt0VwtXl3haKLSFDnUYH/AlDI7dTJgL3u788zwJ24IjF0s3GypMN684drgOGzZ4WYPpkDcxLA/lFIhsVNlgEg/5xDec/rbxjz3mIjY91dbxMEAn98S/miMwZMmfePYEpIVNjlrsPW9hcsy1iZUcNjH4D7e5Hqc0b5PDZMiLvNXOJXMC9uGcI/WiueQsY2JqYyiH1Yz2quvlXRflT/6bV9CzZuN+ujiD++mBlycY1hjcjx8EqhdDhSdkwU7fOKh9fHBcno+TT1nt0N84hFu5KPfyTqzPE3TcAMO2fDqvSmr511G/dHLOOR1/4AW/43ExrgbJz8ZX3OPTDR0+qwVzuTqivbxyip/ht0vn5b+PXSh/1E5dFCvYZoMjOOWQj3usZhmTi00HZ+zrl6ez3z43MrPFOrVcmDsw4l8nA5IMuZ3furhWfnzRPp7ghP7hWw67xp/i8XDrmkZqNCzIEZfvWAj80+7V19L5NbvOzdvjaLy1cnhUrnhmN4wLH2iuWcjS9/PjD8EoX/AS8AD4j6evUANZuafd5HXteWCUI4BnYDm4Cw5Z1CyEyBcfA6miW3ySs+gwrGJHrukjMUxOJUgZRLhGvh8WBmHhE6wNbLpnCnO8VJlubQxSTKKHgPZpKFm03QW2TQ8yxAlOOcq2srP1+MN04vpwci8O8VZcQEJOKF8WheBeTvAPLvz/26P5BfwckWdCZVLDieGRS06ezZxxVVPIDTeYeC1euTrFKGc+6UPgrcfZx2WTqGT3NAAs+DOWJiwWKiYDny4++PWHeezDXeeeJEed3cWEuOL4xcymEb8sIC7WX/KO7Q3a8QQek4L9LQYdZ9uJAZ/FA6dccheO/uyCDy7uglwtmZuV3YtpHJdv/LiRy8biHw6O4IcS4jS9bN6ySfsWZWUaz9PHHueIK/tMtmuDVzdYbOTazKmTLDZ8+vCMDzZB87Gcr/Z1Vq7QFXeTr3mHAwM9+V0N8NYXXFpbyABwuNk4tYCnemJ6+WGT05Mc88qmiCdPvaWKXXKHPxfZjMsb5/SVsxvbSEJIAsv9dItFqPXThR/rIu6x93SfnGxsVf+a7NycMrbRR7EaEM544QaAzWk1hf59oQPkJ2eOs66/hnUX3eppNomDGh+f3DTyujjAy1z0xxmDxGyg27wMQ361u1oYFnjHYDrDZlu8GUe+hoU2fP2sFtFTpHZw+3GPYjCn8DlOs21AyC4wG04t2cZYZW4LmFge2Tu/LMfktZyAgfpTdTiyL09xoU2ECECnjUWfbnTjMbyMS+zD9eLZDSCxo6/DU8zgXuzYt54aZ8SF7DbgyoV98zJtpjVeL3zsNsbADx65xSSyXMeTcMDdW/rMN8ba+nBtPj6wtTVA7qsT/CCGLV7Glzn45oWu9VH9OR4FEzcEpOC5Jg7j7AaKa/lNhniMaVxmVyx/9wRunB/L/8NvhF+FgKs1oJkYOC7foBak4JogkKGG9rq6AG+MeRJB2PPO8ip08gXDLUyIyBeQEZOY6a/AwErb/HBan6ZVnFLF/nBAtxNPbxMRq7aKA+MuHA8nVyY78wO+FYkJowOZBtA97i0aFQ+22WDSQcVJqbhmRv0WFQaUOtuUNcDliMQ4Q+X7eZuPpw1gdCOxz0qFYwV/yP4sRABtYAyDsZLn+YK2ZzDIUfjVZ+OxvDQIHMxN+vjcoOKc+Bf3tQUxYXVCgd4f5zM7yJB3XWI/H8NuDvkDBPhb3xE/tV6eXLCx0xNfJ0AwNkHSz+I0TPBAesGLD+/AscVrT0t4G3J/sADO4sAGHHBEl+Y9MeMaX07sLDwswE0aOETWGokreel8Twl50jQeHM8jVMBHX6jkt3EAbBeSeO5waCee3V+VnxNoY6bFDZ/aJT/IzUh+hLGN6Z6sVz/klUWiVN7FZw3qzin8jYeGGkDvU+XkhoU++DRWOByPGvnMAzcl43ZYrS3kerKG6Y0BZPygdnOWN6Cc7zpssyUssDw3BeCCp/uUuTFn/sJpvZC7ZG9Om1/k+R2DYCQX4C5uz7mUhM/ccI1vx111QxvXmEdfTjjfpqtkdLh5Rm85p89+fvHKNv28pUadY9f5JX7NS+cnWefGzjGS7dm3H5uLVbDPoro644YjvhUGy+LbGD4Ib3zmHLsPp95g1nbnq/RWI2KLb7rMM3MOF/Gwc+L2A/jEQOPibg4yTy8/wzjZ5ZEjL2Q7dex9eRq5TrlAMJzDTtPlFgzJTI6m9etnOPLpAZsaKi/1oevYJkdtquQQbsgrN1XV4XCu5t6HFZrDBj4w+sw3Fwa4BJvtrsXePArGYJ55GJNryDzytiHLjV8fRdAPfdXb8upgwQbyxIjf1o6P3xd17fT9/3ph8P/0wkgg/m/2XHSw8RZaNgmQwbWXdviVQZMTITJGsh559K44gVeEEpdRzn0EyyDsbmCfJZBz+ufytU9s13iTT+/FD4N2sEshbUKZDXDOdsfRaczPBEmyiXUTEDiX4FsITMbgIYanSArzYMUG/sdfITjJN5kTFv6txWJUfAN4E+5iwgEC71tX2V8Xl+OQc5+ucdfFh7zZ7HV3ebH1tAO79MvLUx/GzuRILMUEVDcI8UrtGeccgyGO4E+I4dRvdsDMXxn6BKw2Fn84MY/gaPLENDZZMGjDDicc2ZiJHWA0owc2FrNytM0bk4l3hk/tGka2jB8sxcRGCjzf+wvgWwPNLfjQ13EtNnzCl3DglUkjPGJjg0PSawc7E5Uxd5frJqi/PJWP7OgPrJDQYo1rbETxOenCvIyvo6IvPtOCAvyZ43HZJhX7m3gJxEkZLvaWbPVCwVgXmHs4lyfiKofIaIc4s/2d+sY/trAzTuPiM6DIBQc2LYYjbz01fomDulz9GJcFcfSJx5x8Tpen46lvbC9/chN+F5JgYIQ+7DGe9kTDkrSAGg/oVtfmPdzGhT6hwHt2ud6LOMwxvPTXuAj+61/FP8H4NJ3xT5fXxesTtwW+zmHB/sPLuEMff+jK8fxtPKJfwuabHE7WPGVjeTTv4VWugPWFO/T7nDTn1oTGs8s5cTSm4V981FP44Ir2W5OjK5IdJ/SXV21gN+z41QdxL2b62zCgp8xiw/HWnUfeep/vyZZL8aMThx6KiT58rEZc13adHfwvPjhClrids6YKf9xEsQEJo+rPPIEqP3DwGey55i1zb0RXn/lBzm86eJ7Cbpxx9IcYWGeej3+IcWvpMI9LjuBi7qcW+SYAZHiVK8YCMPmFrLXBNXL4rQA0PR0u4OoNrxozhxrUy+evx6/uup7dP9jA2fZ02Plp4iRQ7RrnKJ0rSns/Tp5cRjgAV2iq58TCTWYu7KqNfhM6n4PQNZOVZDOO8j07UxEmBbkiTYB2eA7KOe8phY1MagxwZBioCFOYFecWMjCymyeJw2r+ckCb8WdjMRfKGThRp/14sx/emqCNpwlufRZQBYJdrsVboXiBMFgWqIbOhLyBjdyd5OY/3KhvcHNO3Cwq86dpYofjCtdJBz24CjN6xkceltf6kHMSwOf4MhAjPXGh34Ay1GyvrrAvz3CweFNfzpSNo/kcL+al+Bi8TJLIOzjZ3GSLE2T5i8lXF/9waL5aoIxzXLFBbIHVFzG3wM84PlQNv3Hij8/GfTsbzL9YNOMPMTZkxh3f5gAj/LQBJX59snlm08lntYixzzGygSN/TrB9bovxhAxtiwkbLOa8yBP9tG3TAB9gdcEHHDirF2zQJ9byjv6ulcXu7CPD50rbWIp/+SgH5lkw5Yf6gDR8H/cHAxvzNlx0OU7jxPEJzjjDDxCQI0Zlvchm9rGHLLiRQwExMVVjxEajIRUroryslfiizTproWOxQVUciz8+bOc8O3C6uhPPOAoLfeYanLQ1FwrNhpMXOq9NZOGjcU0NGC+ABHvyZk4ar+CgS/6evL75BfLsIutYJ05w7DpOBPvMqdhRLmwX/4N7bWAFjPjCtFzoqLyuHh0rgj840CMf/NiH7+KjTT/VM9euPfTTwQuOVw/ZvWOo/dfWBY0xLlLl5PIaJ3YmgDlexlMNey6hn7rKlC7OwYYJbHuyXNJIX5yZxOYl63o24H268Me8wByYnvFUM0JtDGAvF57Ao/NF44f5y/WEuUTFHOYLXJjlhS6xwrn+4o2YHKfV4v0qosb65afQMSgP2T3Gz3jz5poG5nIwBAcb4nNQnsF56ci/9YICcdAJB8lragrHrL+1Wy78iimCJa/U0OoiXjyMDMz/xgaOhqdR/zk3sXo+Hm3G8NdX8le0k5m97dOr8CBxsQo2BdpYBC7JBaA6xrjuZ7aX1F1DPucQyMDvpuUWCX0mHTu87ZK/5YdmzvGDrPaXl2wjox0mrHbqYBY3BZn+bCx89ez8LJLlYQm36CiibMyXNhpMK6jdIWfyDsZhEY+GDjau9xeCx0EDvInKyZqijJNUP/nE0fAzGLjcI+z90UiDzE2ARDZwt/GpjjQDZ1w3cYLJePm1BSlewX7x0Fbxg5WXAxA7mHvsaP+IfGJHJj0UfKzeZAYHG1zIMEnj14ljdjoSg/lq8nVC2uYsGXnoe86MrXbwYhsfti+42fzt4+OffH8Yi2g1pi/0ka0+we+EGo/aK0fLFZfUCljox7dvO2ELDGGSt0ASr1yymVt90NcEB6/Gz9OyuHTiI/4mNnwdoVNTuTkHlU8cjllqrvG2tx6J17E62c0bYcQvmO/CnQPGrIsrm03qcwsO/dXTjjx93ffb2VYujYmaQBed8Vu9awocxFuYyG2xoV/85BcBNmdw//yBg09A8VF8bEI3tpdf+pgjsGU+sAfGPgeKTzBiwhqt9o2/WITJAspJ3GFDH+jn1zYM1UadOJeU3zs2yq9OdXz8o+98lhv8gcNaoi87v7zjUey6reauneYF8kmehLxNbrbGs51xIP74p98Xyqd8xeg6E5fjAT3yZ80d8cMNdrehaHxfLpArhvHBJS/57JyxQNy0OZdxRLV8Ec7tWz0tR+gikL4c58QD+UKHI0XixTHC2JX36ucAO3LW2sAOp6C6CNu1R3P9uKHd/LY5M4ZySJ+1k4oPXcrB4hdmbRb3YuSp2doXEzkoN8QjV/BSPzXiq/FNOy+OzMuMO14bz8Zhw5HxXRji7YcuTbDO8cS/G9ozCI+O6vGNnjdMjPFhKRXyh3Av5pLhp8/xP97b0GqCNk5mr5g+2MB97myqaoxPwEzMXQPc2eORmcOB6oivmZFEwPZhXme6+cEefpLf5Yj/N9AFof2ShA6vzHR14t2kwbyrasQMG8L6ZJFYoT7YNdaAnuF3QVqQ+KE4HaBzRlHhdMDCjo7t8wcACh09Th85wWG3ZCNHASv7LGzyhT0mNgZ4bmlnQUBntp2ou3MH9yZuZLGLKBgsxBFF3zFxCi3fyG7BwSc2GCjeTeSXQgaT+gw65Iih+MGwidlNBQJsqqmXBTK9cMhRmwdhvTHytAtnP89XVlw+5xdbcM4P8WZ7cuCh3WvsYmoLZYvvCWKEnJiAejfT4MyPueGpHRswNgIYxEf+PUe517rQ4y9HwcFn3szrxhB5RX9xl3NMjFcwmtP+Qpo88xRQ7tEjRhSI6fvHB0/3uBY3ugZ+bFALyw149NFitnZype23hp+NjnHCCwE2BgjBGhzWuL6xUicnldaDvkcU+I4peYIPvqJE3eHHH0FtrKQzrMROPxtk/mJ9X3Eyjq6D40p+rI+uGS/EQ41vQ0KXvBan1wZ6wNIM927myFvzhjrxIa5yMX3yt1qFFONCBoPzyUlPRzm6wcBm41l9eJozcM/GcrO28m+dUcu0J8O5is2nx8iJRSzIIZKcEMFPPVCP+dfm8vjMixv3im3u2CYdE8gyR3ATMlxxcGukuh6/4FrNT4Z48OG8mR2570kynQ2zk6fCDv7nJs9gv3TS1tynv5QYS9Zo9xTggizEjaU4rLPmJuzYjyg1Cyhe2dzmDCF8zZ4ibfjMXfpuYDiPR6GG17WCXB0PxwVy9McVYx4MNvELTNRdMpC2+YM4XL+au8CKvvaQj/cXt+F1U2Ru4sa5ogcu+MKnmM7BXHFqrPgpecYZL/YnDxbjLM/M34vbee29cUNnvI/68itJ5YW4gMUPeFEZ38MGFFP3rBHwJQd0DHf9wqW9PUI4ml1njWOEFN85rL0F18R8lUuGw14TWZsA10gAFQBNNkNA5GvjKs5igiOofhM5kcf+mjCK700mb4yIWxQjNP+LEYy8Vii2I7vBTic4Zn+Y4Wrnj4zGaG+jZWHNPjjRA1S69lNRsz98GFqlafT4Ey7t6HPBBoWfZ2BPFT+DeAcPcZUHeZvwZ5h6Gx/qIz/MxMBm9uW1ycfNYZgdHMB7NxLorIj5rE2y+KDdRQ8cTEjL6SaKURYOD/yKL+LjKcxwOi5bEM1pA5F+41/eG9AsFODgD2fo0g6ynBf/JmV98quJ01M2Oyi2MGzx3WSJjK8tcry10GL3/V/HnzyUz/lSH0xNuPiwDVxxAlba4AAb5nqblu5KWdB9uxJZgzpwkPcVfnR9C4QONpXFT1zW2SacfLpYIRSf9xjf2kZ3tUws+KoO6R8GYVVfYsRGcvLxzCfUBzLGPXuLC1+cc2hcoI+s46TaxTF5UrSxYt4fbo+VONsNGP6qF/NcbOqGGV/YZSOzcWg/7ZI6y8W4uMMOXsd2+URlm5OFiQU3SrNXrPiRb9rB/PCoV+qWGL/yRmd8w5M3FaujFkvyxgsf/DhOT5PjVozlhjEICZtvyKVji/blKCyzae2+9sk5mJ5ca/eYPvmE0+LEnzmuHh2T+B0HtG+zH358z+/i4QbRTQm6ONw89JKP4rAuz2E1PuakcEq4wp+14w00ptEphxytaYvy2E/trBv34rNuhhmOeEEt7zaMh22o7GdzyeZswIgzjMwxjrNiBt+FUV2Y8+S1AXeMhdVFc6XzVDc/2PCaE+aPcVINmZt9zKM60x54sF/RkAZiHS5rkbz0WVnFmFOrGXlJV3jUO76HIa5pO44+fUniofPzd7mVI+oMDovFc3jb2hX28Xd9ZM0cgHUCtQ9HxzZwZPSyliSOCHSJDMmKYYax7+4SQAQwAijY1yn9KxraGyQOvmw/h2n+ewBPTCuWYfkaggVJwTSZIie+L+ThjGI+ncc1l77GDRdvjFFmc5Mug9qYF/sIwNie9MTr+L585t4JBXl0N6nEm0+6kKswxFdMYieOig9dCnjpwxzX3NlSTBZ7+dIO7sI7XrkGn3MpfujvKDwKfhsGZ4UzONDb5INt36aQqE+emfTAyqZqfn16FQZd4QtONzlinkfg6O3pQhM8cpuQxgU0+kjc0dGAilP5bTJhwHpNePnDBvZMRXFfvmlMlzbx0QY+sHKyp1uvP/p6WmMemFieSRAYvrINLzwVE19+NjkByVz3RxNTdfIgDpN2sHCOP9+qI77e5naDTJz0N1nII/77rw6rI+zj01ibhMxDtan/6v/mbrzON7gEfuqEz+PJc1hfX2BeLuQUvWIGL3pg4UWXtk7zqVmSALctEs7MTwyOhWoZP/rrLSD/ig+I5A6d6hCT/uxkGxxAZEOY2UXZMQSU8Mpff0U83i3cjIUAACAASURBVOHk5i3bzgOYbVEQ46HtYmAc08+TXe2WR9rcjMcXtojBcZY96mhjkHb9De/iJpiNA/IxsptDzI8ZiFji/DI3YZt0ab/6kC4asQkezuMATsQWFvLnBiA/YHBeI1fdLMjN+G+O0ynwd/OaHn7wYSwPdjHGkX28fYd+uVc0H3Ly2BM74dC/Gos7GrDhC57fnK55SsnCCfkkTv0np621xZm5PVQqpS/8YBN+xiPX+dl8AG5livMYyDfz+uYm9BDNHjHcWOvDDxt+w6Yt2aPZ7/zrln42ipt3NHrkXr64WSTGjRUk4Oc46jy7+Gec8Vf9/KGcsib2c+6n5okfvNjA1y8coUQfr2LbqTrNS7RR6m5+k9dOws4n2V7t0yWHnFCH2Ve9t3aXI/r914jFZvvOw37eQs2hBQ+JA1OBsvkx4SgTeAR6XIw8cUlPTFR+L68797E4Lhpk7koReIWycwHPUGIT3Wbm6T7YaIA4Jh5OsdcjW9rvgPjqB+Hk0dU/CaaxPnDPP23avg2fcuNwi8aU9v77gKr66JNcUmCRxRPugcpg9hUWMVWAFoizzRGmMJaCqblANMD4qx649/uv5iDzDAIWc2zyswI33nEUn+DEvsXKEd6bMDWbc9p5zZZ2m6hpGwXELqcq51/Fw4n8UTvgixMgERtGaDd3cQY4sPG24WQ46pPFLtvWI+ekkBjCOlxc763HDTo5b3JUUaX4b+PgBIURbMI9MpPDOX3geRY9unkh6xMOJornf4kax6O7TYbcpsuk55NN7MfBJj03b+T4+eoS76xbfC832/kDswlPrsMK5fv6E9+2xE8bQ2Cwcca3Ty6JHZ8RKoZwSUn94wlut3jwgeQ77tI/BJ08OofE1zgGL5zdMcp19UJ9M1fBG/X0j/h3gQg3Y+fWdgu+easuzFu8LCZ5Xu1QW/wLqe9tFmhf7PitFsDAW+TWLXEy5jamFhMyxYIP/UHaFpI2WMz/6PtkqE21McJzMuj69LS/kIUn67i6sfZW04zLNjrmqOkNW+SETRb53zigHpCjzjxWe1xQX/gmj+bSQuombLyQh9VEmJEFL3HBubEh3xgmp6572c+U3Mt39oxjNVgtL1bwDa/Ywwl3YCY3408YxTBuoW6bROS81uDBbAP5QO8ZH6tN8714m3+www/xg0G75UMO8WMA8dnNLBwpu7WpGrqbajAkSwoYB9f+gS7P8LUQ1rwj+nMPB3ILVvgl5GrGvmLY/Cb2YqUfeeL3nRGSWZs0xiWc8SIuZBmndOHHkx2ySz92NsaQYfxQg/zo9OGbnM4OY1Zc9DdfeBLXcos8/bQ9PK3+r7liUZVzarbnZcLIJpzwwrd1Ph4wOKMo8NoRnXPeJ0K3+E+53aB3QuAFAAo9Wl0Ssal/kvqQf+3nUPAl62xbAzBA2JHJz2I9iM/viRWrySRPvNa38yV2m8UlYBP9VcAfyo8BTysAA6NhThFNHj6u2oKlWAdiZpsslvh9LozEY8DkMYj21p4R5ec5R//C2CANmrytWMZh+fSD22EBr90bVExOTeDmlmvsUPyLCR/ZZqALYsTXd3nNtwMoGXMQdtWzxYDCJ9iXd/00sDb4hhmbix9/4uapA/YQAjsDgPMWL+xSC+Jh8MIn/rC1zQT6e6sS2ULEnk9MqmvN3s4IRTf/+gAguQxrsMQArj390vbGGaDgYXe6mS71Z9HDXrYNIez65nz90x1R5UduyoHjmc/hlfv5gRfCW52CHb1L+rOZpw19cqgInFYz1kgbTuTMB7bK6+zfRTlO9yQOg9Y6eJuE1Q0bbRvfq5vFYP7L7caXfdmClumy6oOBzRwfA+bIdywRE2OGH76qRd9gpKwYK8QUNac1zsY5+OkH+3ODolL+2fywcHJDYD0yp5YffKBv/eMe3nHExmz1DYY2BPAGZvQYayxwbKaJEzsvd9p9/nACyMS5BUv96nGxGkvxu2ChtLy3+Ms7MeD/uJSa8bSciymesMup+dwFHHROfemPvDz8+FRxMhJzYoUnbHHEn/NL+PDjcKM2GnfWaXVxwS527DM++Glepmm5j9ZTB8nRB2eLR/zFhy0wwZOQmZtbP4gXXsgj/YZGLII6etqmo7q7uQ0TOcSvG+n5RLZaBMsx3LyO8bhu+P2SOGLeV0MlKiCxHuhnHA1jRw9f4rpxlgswEQ81xFxErYKfmNzINp9ha1waB/1HzRyTZ/i+RHEez4TrfAKWxiv2rKdy/vIrtWHSBw3xiW91qXmwM37aUDIGNwfuJvVIx3cH4w07NvS9YPJl3SJfHBTsz31VFG28Ao2Mp/zyi3wRwCANCTlIAz99bHi+oB5xyKPgATsTOkW2hdTr/NA8cmzPNweD8MSe261hAEBuTrZgTFK1+tZ2j+GewU0W2BML/QW7xC/pDgAUv/o1kDzMTnTO1nkOfwruBxNIhaY57O2Omw+r58JENylgxwm1gU/Mwkj4Jr8dvNd7CqZgnG5SLw54xs9C8Lw7EB3QF98ekb8AzwAECwshj6vRZzA6kY2qF+v8ZhecDDSO49dFpM2W6WpSxq0YAsvgno6n4QLDFhR5ZlIMg/UZBg7Txy6YZ58YwYGe5bqJYIMa1WJYnWhu2FpwvOvcwkIc2JkuNYKNxou8htO4BVgsPYUw78Q5brFVvZIvMOEAPl3UuzaXxNj4BBdPxyaPPc43ITqG4yB3Yl+eGDdyzBPCnsR8++N88SwuzUe+sSuHdZi3NklM2PzwwqectzlHSX/Eh24Ls7a5bENp/e2zMQxfxhfjAMGEp6MjLvoeMxaPYZAPbOILkd6G4YZriyw4wMiRuPRxxM3DrjWRjDy1IJvr4sqNtuBw9eY3+zOGqAv4efJAzPqNEnnZXFhtkUPGo3MK47FNH9j8wX/YwYMfx2t8Sg/YiatYrYvNHeSD/OEXfNQVH8cIK3qOp3KwmsGcsSxwjtj/POxSnPMvnmypwsLNmA4P/cRIGWEfGeeg3h5erBg3nDd3ixMMdgYJTqrD+Vy94cucotN4SlUby9HwAYj+2ZebBwud8gKPM8Q5KSSP1SJ2yL0BTo6+jX/O4YW+h1PsU8sYJBe3ftCbnfBMUTzZRsf6H1fNE6jyBN8NDRfv/PMAMP9cNw+INxzWkQQ31qfXBoUuXotR/HvgEPbUj+CwPTGTD7inVt2MI1lOtP/Y0QhcLOYokj/wO5EdV8uHY7q0mJudI9ZYcSyvDlgbsLvg8D+7zF0W8vHheB3vc9s6pT6yfpEvO26MzBAgEMQpbbwwlLK3M4m/BFpgAAJgCRUngQR4xQAp2JNcdPqxv8kAApCjy8JEp4TwLeWSlx3JysY4IPH6mUxxcCChiw0MdhUzcYBNzC/RNHEdL8oE/RgIK/qTrRh1wcT3z/PXmRYJSnQ0uBwETBA0M1HNF3iLe5OXqk++5I3ii3fleuqjnfDQji0GqXtJnJVjiwI52vYSzCcV9I0SRLijNYfoNblpLk6FGE7DiWM2br7tRh7nq0HOpRDe+sP+y/XijGvcGXsyxgcebMxBeSVuByOOaGvgXyBhtC7CDiBrcJNvPOB3uPTTnaGTxfKBDLlvwsffsI4zaw65GQvbauOXOCYXb9S5TxW5hk/IKy6bmNDixyfA4dFXNsDhnSVcmMBq2UScyQ/MPrUqL9ZovjzPrnWMf/hnwu3Ljs9APjyuxu7HLrCJPpNtNWGtwQebki1oXMcRtpcTj7Vbev46wdHMS9vw0NvLLMbUCf3YEsD0aNyis/qgaTjj1zzmYLmzbqoPb26Kh5rYuHa8CiqbLRzE7tvS3XjwlqF8VHfYNu4Tkue08bNY2Ly/9b2nUcx5usymT+qIff9Vhc78ELs1TJzEAp6jLgfLh3W5mmNx2pwbJnXC5jzT0xbaKTPHaTUGZtrkuEWY+YrYnPfpYxzFDWsA/uWjuQ5dftxQ1v+mlCDwrY/GBGHNxnyTH3nnSCx7y3ljd+OfdSQH125z63JMu3ODjg7HtPHCn4DgiAZizZ412dPEYTlK/m5Qf7G3Os7WMAwjfDmnHLVrDl5VwbeAqymT9JlXdMEsfrgnPyoejlSvfz43rnz7sM2pfcXuvENOx+l4iYdhww2+XcPqEwj1V164hj/55rybDeu6uRmi6ZfTsCMHJvJ855J4WP5PcaLQfJGOlEvI6Xs5OOQcTo2ZgQMuFqE3huYVdeliwzl+Joej1V8xfPi/UEV0wB8IxzgOHbgrCpRLdLblrzhPYrlos2HxQApGsdUTmksQzfRXtMixW6VmbOuOGPkNbIucOCosr1ko2pQMFy5JkCtXi+cthOHDYT8kScKwXQx3cYkU+vcI3qbpkwz0KsBzVQy0M2m9hVHiLbQGBDiMudhNMlxXnOLrQ+XgczLGf36F0u7eJI/DDTiKhrigpElpuhZv7evXNDoKndi0C861Rx/6/gP27DMIHAi77onUHjmLlZxn+ySXC4I5Rgstoc8+sW+iB3P1OF18wOsm5Gsn2+aoQUDf5Gj/5RVfxLFJSxMbQF70FgCTUoumZtrIWlvEg04c+Mg9XrDrYv3WzQCnZ/7xhWHi6hMPq1V9pO9YGj7a3KEfVUywkRomaw0Z7FJjTMSNC+t1GOPol7GAPGG1kHoztHw2Scpz48IJGgC4b6zn9kywTWZynV/iBBcLMZgdK9GQqRMLOMhVsaCOD3QYM+it7uFw84tzA+8UxecpxqMnTrjIEfbchPbU8vq4QI5P8Q8P8DcOaLMwPrF6yYZ4G5BtUIGwjRZ4W9jgQhzxMbw3tsYkmHmrlboaD+Yq/0A29ng2r2xOeOr35UumqVX80M6RPMt1HHO+OKa/GvItpfiXJupytRlvcLLN2OpS+409IZbHJYN+7OxljuIQMMRsLX/5DynIo8vLusBHcxkYbF/OkWs+pt1L4qfZBac5pvqfXbjYOHnnyNngKAfUalg4MJb9F3Xl8HLRuADAK7+6nBx2eYmTsYn9rSeA+jIG5GhtGBPEsUFtBE29cePTwNvxOV/oi3bGKmO/eKBp4vprjlT0jZMYLaJq612byhWG0HM+q6aAPeh0el59EYm1Px3yurVxOTjhyiu6l6OwkBM4550lx6MAwlH+jKsgN3a0k23WBHFaOKfRTawOE4onzIgRv8zFPPkvd1eyOWDX+Pybt1C9K5/RACnE+Yr0xDjdmxwapurAQmeEU0TTiGQGgC7yI1EIESwym7DRS8ZjGywGH3yo1+SLTdpVIehNLDTQzs9shYnkONnQRXH1KN7JCpWKkeN9ldzh2dMME/X4JLH+ZNvBh25vGeJveICF7JvsXQsfLut3MFWkhhun2DC88KHvwtWifO+8mTC7A74xwWV6DkY6MNZEsKdGEKSP+uBbWol7E01GjT3esU2uKEZjjBuM4Y98Wzdhph1VdO5Ei6zO8xmW66d+F4Pwu4BR8Cv61wZ8wk2TmPkY9o65k6/xJy6eBnXXDSbrENthvuOFDR13UcWvTguWAb61gfIc5t8DDle+jMNqUXH4KT7bw2Bdg4ucxhObIbAYL64EW91hM86VjxvtdBcoh/GIqjDKrwd+hQdenYCoH56knxAW8hkXyYPnvsBfvRrf3k0IH/G4KKGAgI5PjOOOZs7XrZ1d0NeEih1e+NdutUC/dV+fKnHjwsbHBBg/1PtrFxliLVjqCVPYN9TmUM9pg8ty5I2dQPvc1uzA324E4oZaw69zUnGC8Y5bo3qukaef3BB+49zN6GLHXpiww1vJYGMsIS/N9LOgcFHs+iw3YPLGgrm5f7fmxpv2eACD8wCAGHfhwo4+hq+bM8XwmyyumA+8ATKq8wsujI2b226iZpt2HDkXAoSOnE1mN1T4IX9iHDffPt8l0Fs5UzY+rB+M8cL28oLz5sWaFUF0X400FXHtonnSS+LPtmM22zSNM08QprE5e7qSn/D0xcIvExNk7DY/jCbzMt/4Awtqqxfykg3rvn5rrZyJsXqhPiZvHWMTv+Ss2JH3FH30iKe2e6j+cU2/NorR9YJ6mqGrdOyNA+d+Poeaf+oDXXD9gv+xo25xXcztO6gBOJhf+vfjTTM49odIbLr4N5LscxhjL8cr0fcmDQwjgfMwgae90h8nOSV/svhESMGIePtsWoE9HQbK9dpGQs5dSGS/x+I9IgYYKntL7pIRBguLAQRRjtg2DvwV0r58tPgyH+qgYJ/kYg/9JjXwsqm5ZI6Yxf9M7sY2DrFBTBUMtn1hf107LzY6NimiSxzStOKnyIFisA2asO4D9UvgUTyTE37BZnxc7E4ZY+GyYCg4JikKZzrEq4HDiXg4ZdGpHduTodi5yyQ/tDuB0UbRtVmhKEePA6MFzLsZBgrXFTkuMO4kwCmOAuEhPztHnH8ppf0mHeThTLvparaBeWtpmLd5+8pB18M0G9ifWbkIIzFQO5s49pUcm1TcUMIFT76eiRl5YsYWeeU4+2ClGw49p0boHOeAevr0ja0Wwm1O/GB+drGnHPnipxsf7eZYDPiodoYD3C7etPOXsPsi4uUlLC6STxzYo765KydX1kk4jGVcFxdc6TN71MO1WQ07XuJiNtDh/PLw1JCi4ISz1RvXL5dH3di0Y9IPx+OUdsdtdU6e5SusqsSj5+DJLnprM6fh2E0AbeYBufJoH0p9lGQ3XdYFPNGHPwOco0+McCJ/2Yabl1vq07oLixTCN5ugPx+zBIF5csj4xl58bxG0n7wyFsu3OTmUH51wjDN41TT4wYCRYtUHPregdsOEDp+7g099M08SV+ELlF/lhHYp0vhzzkL6zG1gXvzOieXBuKpxMWZHu8TzyP2S47iHc+0hG8ZMlMCDmDZ48Q9aOkfB+XRBFKf6GXk/V2Xd4Lc+80WcXGMjPuWfa4AN0+z1OcbljgSZJ/ISLq5Vh+NsYmdz9/pdf7oBcKw9caGny8YhF47zx579bc4EOg51GvfpUcva5AhmwiM+/j8BN6AYKF5Ot6755JtNYi9FxgVYmrcw6FN78CZLHy+4glPnHmxjJLlbE8gWNFjhRpnqVG4xRjzYon8cIWpAn3bND7q0H+Uzm9MwgFoY0xF1zH7+lksMPAuTQOf0U/QE8NgTBHcwyeAbEgwMewDZwsdpj/eVTw7ZTUyI38COmesdUq7eiKltkwETAnHICTEhV7GKieuXnEi2MIZ7pHZNDBcfiV3xswMHY8VmEejw4Z+iAVObJXB6R3KgqXuCqqGYsSV3+JKUg9v4w0+BaK+CsXCeQk7tLHLheupft3I9TphcwvvGPD41AZ7nDmWowTVawbSBoJPqkTzAvXncgGlwsWmTxz1ZLK+zKR85GR/Y9s4FIewS3HwBTLIOwp2a+4El1mK3RsBXzcye/sFSPlB10IePHCDjjQNtWxyL9fIbP+i7QLaAaV+jxwfyayMHXj+YmDS6WztPkAjgiWf5wAbNvDzSUN6sP8YsE3qbPOui3CxHLCJs+BxbCCzW1Rj6qwXsv7Uzx8VALHBkqMSAeDl3vmBYlbsjlAw5RnhjrLdKuUnbd0NJGLoaTT776G3MUTdv7crzkxfs0GbtM+bhHazFxmYBbKYDPnobW/nGjjap6WEmRtT4Ve6NE1/Ye+/484+soVQLrhPp04e+tupfvjgSq3EgA1D8tyHbPKSpNie/dUPi2OnJAv3yVG6HV0xgbONl/uJv4x3/bPSDK071wVHNA1F+soUvbiSBLHzyhCYNnJRDro1Bq5+/xIX+1h66MNTLPOILfWxWk/c6N1xf3OWCeNSnA5tXYNbD2aVu8cGr2sXn1DiuFhR7+sBlyOStc3zyTEK9zP6nw1waG1DbWBtjNegNavOT8zw+4p0/YAGX8/BqmTzSPiw4GXeMxzmtHZCjnfwuzm1QEbOuPIm38qaP7CEDfi9rM28FTj+vcU0dOvbb+A6X/tEvzoGbLHMI3YwPc1+ccM2NMXW3ul4sJgKlZ95DHn2bueB6x3K36xWCb6kWh+P0qP2hIXfrWjmtOAekpIwYMDTAFcU7ziIUNCOqriOwghP1afI3dx49wRgg/Y4kjZ9oCAbSqSULrYUAnysACaM9YpDjBZZfkolOj3TFiVwbQoSHfUdga/vBoxACJKUfE8imi0LNt8nkL/VanOGvPN1NlrQ8HC5x2HCRz9b8rEBOdMcXxcDC6l0Y8i0iwwEXN0/gY2G8QD4Libbxpn3BzZPhnotyCiZxsrDAazZdAMqVuCtw5eENuYrRQo5s73ZoxxZ1sMFfjsjjCt943rd6wrKwjBm0NDQ5oLsEgNvryXAMh00z9DTTND1xcLdMI9wT497KacMx37plcCNULWPnB/+YnkmQJx+Ns+11dE+99HYN1+TeciCentZyhAt+mFTBReyL9f6lL/qMaXilHrCNvZ5+bWOGHvUKVu5i0afNum4s6bO6pA971jhY+CD+n20CqidkaAc0uuo8ODcutki48WksGhecdUftxN0KhdwdD5CcH32lr2/OnzFmqgWSDjhX03GnOXiqVLked+ifQE5c+HCOSX7+latmGpY2RcUpN4sjyTA4B4B5MW08l3O+O84x3qaK4psZsVBEPRHDsrWGjaf2JscRThmzG5OiaU7hr2TBIz/Tpx6CrH1qhu8VBNaDFY7UBUOxYcex2cZg+rSTS3mtttaH4fudlSdl+iKu1a+y6LXxV4DGvZ7F1Y0wSdiLnBejG8N4Nw9Aqg+bri+rLfQZR13TT5wbw5zbhg1yFAdz6xGZfDg/RAFtdamH7uzhT5445OPyVl3f5rfOixnefGGTfnxtzgjLfNEHLp9cDtAzD/iXyM0/flRmjlU8dtE3NcWPiLC4bk2UmxcffdkFo3gqUV2EJfjGME6Qveld/EgkTK3dm4Zx8MWeFNWGrdmbb2qIuDZvOubjETe/4ML38hceYiK+CWof40+sBtW1XdWp4+RE3Pt25+LzSU8TrYsHkSzhGGuy2MS5AsCEoIfcSANOW4nSFX17NbBYABzEXaNCIiAa/+/nRabqsaAkow50HYgsjmxWniStEBzEryFiI4Y3U/DQwGOi4CV5w69CgU9PoXbkFeiSPN8UOguSDuMWzMRv0fL9OG1O5vOXx+r5f2PGFvokYZOM12Eg3gv3wUqbky4AnvjwL2/5os+BtFpoIl5M9MsVPLLAdu3g7W1bcA2TEFbExW4M22zCUYCdqDcAwrHYPWKs/ounxXQjD1P2TW5xANTOg3m/XdDows5wgH+DubqoSzX6xJOca2JjaW7w5Z0tmJnY+uoVsC0mZDj356T0DuzFJ65iYmxQl9SZ9Y6zNpHYuBiz6/U2cPG8TZ/jggULEylaewVgmcShtvfUnD9maUNF7fyrp+zGUH7wIZhwc+1EWqzOJReslCruuEiX+LnhXG2y6UeFl/qPHG34ZxOqjflFvz50rMljwo5xhmH48MYCPy/+ybNYwL8APnN7457cdAHbplj7YGJsYmN/sVue5Au9cAN62JYn6eJX87I2nUzKe0+r3o3Oxjay8lAt+9Y7zshpbxkf70fuADl2rb/qThUwoAcUyTi8Wq9PDOjxw3TKfLH5lHHAesPLmOAbcJu30BPskVm90oQP7Z6ujB/bdz6nLxxySOyMP5zx0zhzng//XTfowwei4Crn2FnMx8KxNW7sX0dco4vaXpNZDIxhBcJFrQuneQS8dIGHcKQkbrYmLx7D4masJ0a/+NZIc9soiBPn7GzK71N32Ja/ghD3iwXZXU+2WJBd8GLrBgR75pO5tn2CsfVUEAKwqS612toEh4wbMdENdyjiH/y04SOsd/1BDF5XYztfUnIlxtrEXr3iH1snMdVeybhzATjDIl/Iw0c3RHN1c1IN248e4uHmHBu8Nl684K9Qb7HYe5xIQOhXUF7Wdu1u4Dwk3QSNQOxC6D6/UTIcvAyg3UUzULHX4NFOhYMsd3hgcdC1OEOWfSWaIMEWlyeD2AT3SAEPQosFGw0ai4R2dF6xya8P/zkSc7txJ5HuflVBvqLE7Z04SwjYfYVxOG87nWGxGCg4dFegFF6cYNtJHZsVNepwJGzatgntz+Ip4jvYKM74VIGFC8Wvr7jQJvB2UkwUmJNzGwq7wcvJU9AWNbYX+5MfcNi1ODGIPr73AuvbnO3h0X51gqC5AcJsYeeJZZce82//fMY9MbwDS1y0Df/4aFE056tLntD1pMLFmgWPzW55wTf4zT9+82meOJ9teGnM0TQOmez1Ry5pH644dkNQnqzfzrHrUx2uF3tYrF/GR9fy+OQMm2wax6sbEfz/OJ/toSbHDTLQtIkWHoltG0V8gMvcrTaLGT3xG/Dhwq6u1QuXOdHY4WZ2Od7X8tkYsZ221Qz+wDAeNs7CMx/0U/PkEww+kajeuV5usA/PxOBfsw9IPpRtzlRHhaPPzS2m+GWcffHrtdkC9I57+sRfPZmH6kxbD2/iGnf4QqBFlf9UQXzOE+jQB854oF52w7a2PcHl2jmpWMi/JhoPxrmFDtNxgY/J+QH7fC034LOmsB+vHC0ujtk3znwbT3a0z3lj9hj53AwsPsdCvMhJvqbPUMEMta7pl19s08gLIJyHq1O71Ctu63uxTaf5+/rqRK4xu1g5vrpYfxwhr0l+xS/9XPKCe1/UKHmilgd9fcOEILzMH9fZpd0x/thE3bpPb7Kao/PZQJnjYhRTPnxrtv8JrRniTZcDc8ryJX4bD677sAS75Kj4xRTuK866gm1kgQZHdPZSnD5+DOCzQ71xO24gI1urITXQxf5q8NBwx5a5VCBqk7c2s/nzx265AihoOotGnQaJtp5AIIn+kabsnNAOoU1YA+rukT4mByZzFrB+kNHgk2xsIOdThTZavwxcJpsID/Kxh6nhXmFn3/ZIu0kH9+KOVAn8TzxQAPHgBNWka46Ky9x2d7cCkKsWLNr+5jM5NLbo3vi55sEoPuYHHy2K4GRi9i2r3rriCYlYioN+NkFuyIifui0W/cRP7s+iT/x9zonYyRV2gnDt2UBRYx8cExhW+tBvbgPhewAAIABJREFU0Zd2aqF8y0c4yQXfdSV+wsVfPs1zeVqbOap+wDH5xSS2gqKPwL1cHMM4hV13ZKAh/760c0zJCZOWCyoDFLv5m97qzutkyCd8mFdoXl2XS9wvFuuu1N/B3QSgTAss/G9SFNP+tVHci2MbhsYA/ICLuqc2DDuMxlzewfDmnj5TQQ57++6+pcpnhqnX3tYEE7Ydt8THPWI3SCzmtJuX6hkM2qYOegIjpWGX/xZ5+ODHMV+u3CAY1CFNeU7LvdiXX1wTY1+dQb6dk+ifPH4n/9QNGGf7rQ/O9RXvLBaky1yzEFan5hW7LY7qNY6s5eJy3FX3yjT/jyPs8DJ/YM0HY5E/MtliQTz4pt8n7M2rQFBXkquhMCK/+pUjhMk3Twax11wsXuKNT+Ymc9uHx61NdLFbLObu4RAZ+VxOCYp6OeF9DsRq//JX/NotP3K8upiP1cSBceIC00n153U8vFiJ3ebGGjpyg254Zmj5QJ63ea2drRE0ojMu5vs0n9/VoGO5fN1aDNut0eZWnzpHFP6HlT/sECdHxuH6int92k9GvKwXAj36yCGjn214qhHEsK3f5OSuc2srW5OdX/vC4vxSveGLG6BLLdfLLfWBHO8IsOdAiJ8VSn7Hg+/t0wdGbBTH61t7jBtieZ40+/AoX9ibi3se9gEd78R5P19bHQoYGPDXnIjf33oQRf/mDXnKtpjiGr+84IpcKoI9XuSWL/K1EdCQkpFEPKwJMigyZGjDKJM4mxAWNK/pyKlCFGdPz6bHQr7/16dt9AOF7PQN9pnwvcvZgAoUPrG74O4mpcQZE4G2oCA7eB4pjkPEiQv7LDYtOMg48TTJ4M6kPgsKuIDtCwUS/yWJK0CKlAmcpMKZHCHfO9kOVBK1JBUnNn3ChsqSi8M5zh8JF2850n5uFvtMagcbNaxYCBBoXzdm8kU+U4G3Q8YJXW7A0QKxWqGBvFoH8A/fcTTOFhO8GENFT798VxZibMM+XXFxURz4XYz28QufNNZxdWhq8qJLGTik1mufDY7WGyf0I1/d89YP8SmTPra0B56+oBU9/7+pgseONYrMsC2nYRtuayIZkrBT8w02JiRA8XUXx7S1LLflxHHSZIINYLC4o+v4peGxDTawb3yKEeNtGsxHCVqfuJorwIPJm8RispEarc7VaYyaf5N7MGkDH41JdG1bHdCOgXD8Uhe0k/tyJ97ahs3xHi7aNqcQO4uI9cSxjwXMvsennuWZmmkR15fBV9PgM9DDt3GGrXD1jYpi/ArrjaEYZ9v5gtjAzbxaPu3H6GJv4bu1lp3lbDGrws1WfGBzvMLTagw7+qA+igld+WuswQOv2Qbrm4f5Vqgxs6fHyPGzGpUKfjVOmHvwdYS0cMzkQ9Fqzxp+MCL4VdcaoB6xiQ8JePhPBzPE7U9upXLY6p+7l5uvWOmTQ4Qbi4tkXBlnN+sbl9QkevPx6kzeuTf4CrZmLHb07zTTXPbaGy74sN1kxHeCHPjZnCmOJW7yzYFujMqxcmsXkC0a0166rJW+W1GeiY36IP47F3Dea7Uq9jXuGGd3bUAPTtq86bfwaKfsid2b1OFJ/glN646p+eG4BdLC6DPEm+fgunXlKMcvF8Uy+8Szf2ZPraB3Y8PHqYE/BLrBZlEFRkOPUWP21/FF4ur2ZEXDfJrxu8AhqI+APHgtgBUKNjYpbSfNNUQbEKAAv0lbprtTgIMHr19bwVrToDf4SF2B4g+Tm8RHkMcxCeYWLHBzvkXVOLHP/08EVl+z4PcpEQs4mdD5y6DeKkbHSaW3nmbDYxNQKfg8gCHfnGB3X8sBd779RYKbfB/o5mZ5Wo40jFCF5XUj2mLpc1mT015GN0mAgyaK3MWNCzA0qTtxE/42n8tNdrBtvsCvo1OgyBOr4sg2iXCKbTfyNOMfoSa/xYiiffOj4nEAJnyuxtThV7JeY5eaY1Fs44nOlQ0Hvo2xDarxDDjyncsXKyt++efm8//kmjYh8Is8FNvqRzwACL9x6/Bg1xeTEd8x9G7AqD9qs/87CH/A0lkxu6H88fHx7f85HN2nueBEn+SEy3GB/b1l2ri8CQT+3+f/iJqrE8onF3H38u1T6OcmiNwZauOOJ1lgHP/QA6f3xTmd3RTsaefmG3M3rpODL/rh3VrJ5h3XGSdefi5ngjg1JBfoLde9jSb+5K5+fpc/55DVTeNOl8hVC4vR3N5gn5NsmiPSxCacG8Fi+7e5gCDiDcxiOYeTn7ov5moW0c156C3uizcbXJPzvRwbTzxcz6++49Y84KOash4yYmqHtfG2WjeUxdMEYt/mgzY+5FQ7w4c9i+gBboLPvODnvpuzxVsfmDGED0/zbSz4WOzIE+sTA6dy13gYh6995b/w+8ZIXf3yev0X4OUXQdrAG+/BP83TzaBr7IyHXRFyhOLaZgTZ59zYNmcSA/PGfGzsEXvcwBXqw4cP5hQ2evQF/XAa34rPJm35N7/o7+ncZIp9eo7L5lXn5OSWT+qQJjFQOzwp44t8l9fZLfTLCQ5oe26SHLvgG/ZsWJ/YZi/QWq0y9Zusm93G8LF8eNI9v9DjyM9vfJEvUhCLky9BryDEQvAQj3EIK7n0eZ5Rda7nz4S4CcL+27dBSSP6z2LOuf9uKflbFI8BiXrsSWqDYIkxNt7GYVAOM/j5QRfiaN8HaJsM3P0WG8n1idkG0Qaa5B3uSCA2keXn5Q5q8cEkRR8vfVf0XGuqBYU+9B08dMwuiwSLHRs47ogRJC9L6jV07BsjmLFRfrF1FxlBJMsEmswdaOF2UIVVn7Tjt3pRngWJgTvsb5+NT9/4OU3iwxbcWJwrZvA9EwAxwKM8E3rcHDKTfXFwLrFNvNWwPp4YhCHpxwbxOHDBMUzYaQJSNGzgW63JN+28aOcnPtjcjy82GXRwzbh4F7sf+CRHW2fCYFu8uKBSB70VyDXcW1vgbZPoxAiUNtFstqUjXoTamADPoGMHf+jJA1iKRazUCbjZ5PZP4Iv65KsJXP8ScGyvjpDFPmCw5101NhuXAkmv9J15p/yDCxn8i/Nc2ubE+NSXMSwwUsgcs6eV6FXzi5UjMiNDX1wO24F98ZN78klsbD5QXXzoXj24rIa0H59wQLs8gwsZrrNDzQ/PxTIncUb7asHNNf+nFv3xFf5ou/ik+InLjhzLI/MNOWY8YI65LSPWPDiZe9os6TJ9+UuW+sTATUPtGgU7GOinplg4NxezqIdPDBvPDz/UDzJia1MONl1QI9SxgZ0j5+CVbwBVQwiNX48Kxj380d/4u/3xSmD6e69ziotOQ3Hwfl6EZ/JhxqZc126OwUCM8JlhD3PwJZfGThvOxj+yj03/unf4k6WsUHJsznaA4dr4d6T/4YV1knySQ3g2P80f6mVnNg64w69DMX+ut+H20DxsvOAkx80f9qOHv8aC540TZalT6pmPBCALlxLzWTvI4Xf7Dsf18+4K/qjRy1/5dj7O/5uP1Zi1/fC1mmYOdV9D4IuHI7KMgXAuH8Q5/rXhf2KgkWDsLTkABYlo6DiF4y7Ti9PHRAhI/TTxueAdlWt3bb7llFlEGJT4HiH3SAGwCGwiRoYoVrjoRj7+werd5yYKEsVkOB8ycPyQpM1/YECGRPG5pPtkj/Ylv0ERx0YmeQbQ53Z6giAOJiF4wTe/sC+QcJKc03zobWA5SdfOgQkJAWz6ZcVTIldw/XBxeQJzg3CmpAmenz7OsfuY9HoyAnsM3AVvtit+8qqtUigvTbLXL36QKzdbYBcbIMDhBNyCoR1CQbcF4hd+wnHxFgi8IE8qwYwOk4kDr0l+9QI+2nEOl/pqkpBfNlnksCerDx2eGl8CTnRtWlSoJsFAXGy2zSf+mtSc3Focr61wI+NmgDpi8/Xkq7I4uNtAETP2iY14Fht17Xnjw4Wx+rkcM2n92UIVFz5J3gRSHrDjGMNFNwwuaHSUDzBQq1zDqWO0cUQc5nn4jtjhcmMyPoyj/IDTPLZw6btkmL/6Pd8Cj+1isR35aoQjCyNj0ryBC94SMU+bN6od+ol9Mufs87d55rNmbTzkg7iL2bQzMcMbd/UPP/zRA+N3+LVaG9RiC/3Nd4sDXvgcrdfhZGw5Vn/7+PjGV7lgl/FQXRxDp9bNP7nHRIuHC03n4OFHHoFBjvGDj28nv9+pebDmn/HoopdP5PF5c3BEjx1JqeGTSkxZO7thiAJzNjzyu9DjgFjlK1uc695fYSgGYoJ3eU3OcVUDJg+QEzOXdBkLB4QZk4iNO3Kab9XjxPOnfWGvyZhe+89YN+fL7VOnC/S9YXg5Xj94iZV6MxfhBSfy2DengQSbdmiHI+THX0eJ4DyKwMA6wBidrHa3UUJwMWFwr4hAR1/gpG8kPpgP0UcRvhXhF+tFmM0JXM3+jouxdQSsE7q6zUnjwnVFMk4t4oQ53JeknFOxYx8oPFBJhIZfcOwazsuHwrOFcOvHpYixi70MialYpf/YObOSRVRBouAOMGDoDxjtvDh0qn0mPYu+R/gOJhSXFITb3V5y8Be4Y7XfAXcixfEIH4iKaoUmEJzTD1EMpIqKNjc64MDukv86LBAmaF3Nz1P8b7Hro2TeQs2eCeW8ouH6fRETMXOXfIiLA3AxIRcGctwFMBkTj5tZzD7xzMd4YAAhO5f6xlcb2dtx4On+bRNnuDkXJzDhdEUUbLCaW445NPZ9Vx/N2boprjKJDX3s6qdfbqKqCc0mg36i4rgxkk86hq34IZFc/8UizSRCPTSBWFOfKlfXerWAy0N1a622GdPvxsiAZ1d84bBk8Ql+sLTZMaY2lWC+ubTjM0h4E08cSlL+yAl9UIm+8RUv/vxrzvqIeTXB2/fgEFO25LUFl+9tow+u+E8XYGDjy6RkHtsMaU/n5YQ4DP6ivHwjK/fjofxf8YcvcPsWCrkhnuyKA/7Y2PL/PdkMUz/IpW8dthixmIxbczdu8z2U2FGP6YXNxr7WIwExAJ+x00LvBF2NYFb3N5gwC+x0bswKNrvmiO5weqRWyE+6bFw4tegbz9fN4nnmVccT4m0kBLZxjCHO9/Q3HPAKFvNJW/xdSncj1dxBLNu8g4/rxW/+aetdCuesbsiIj3HzO/a6mcAdsLw/WJ4ZR2E1dHSqg41ZsBo+9URYxLWYsdm5uLKrnAZP7XR65g18YEeF6pgGsPNEMdKJAT/wJRb0dsNHfG0M6F8+l69xc6z2m87lr1rQx2nWD3W3GoVv5FXDNz/hpM1+TBezXrDfvCWGsIkrfbmxoafQ2cAR5qPlnOj8YFg/4gwjsFAPcDYOEDefgkkODOHGxrgyTnQZW717RZ/4wFEtKz9Q4fGytnGtPPnBxtO3Bwi0mXNBHhlOJRgI8FatMebncpyPb0LBJ/LvnDR5TFqTxEAjdln3mVc3F+L4IRs5fvRF3Bo5JA63tmg6fP3xGcxICzwyKnGCpX3w3o6MDy3HkkNQNxmorpBwOLCAy5/msS/aC4zm07Y+fDSYNpkzeCQbGex1J0Ch2MQkcLqOLsTREdb5lLQma+xh17e8wInNPkckJgxSgAfhibXzQZa3YSpOipsmfcfJChrOlhgnPDgkhnH6LMY4vhMI9iqGYB294UFfp/dwJi+aH5+JXCGvb+OMnSN6FCDdK3TabGjx2eQxjtBkMIgdHjbAeksGdWNiMuhzhBZxk5I5yZi+MLgJNV2biIl2ZP/++PhG/Pu8wQYN+W3Tc4I410xAcgnXvSWGL2uZrmEB/34KG98+eeAkXvDhBPDkHT3wKQMd72Rymk8fcvUr857PN3GwMOcPRf7NE355WTv4ov664TBfXMNLizb/N/ZyCpe/f3z8+efHx7/Cj62ov3OF+nDTj3Hhs7oVw57GtBDDNXCUBYPAm6ANto1BY9Q75fA4FrGDjWL8ilnf5dDNRrVk/IeS478xxcS7OiAOOoN0OCvnPtF69DVyxGs9BGFCA4yNjbsMgi1o90n0xNUrTjjx5pPO8ZWt1cFsy181qXE45fOH/cGM4wlI1bDyj9ONL5/iEPv4KEfDjAr2qWW5YGzQtjojADAyltnoNc9j3w1P+sz3w24T8xttbYYuf2BpQwgm2+FiY+LlPo6Ue+YU9KWeWhmPGFp90gl+jsiAo0va3IgU1gHwqbtr+ZofQTaOOifGry83DgL73EQ479BWLr+qe13scLq8wSVcu4HEUTeH8GRtAzk9Y6oWjDlOLr45fdvh6qEJW3txKmfI448NXG+Zcm2eEU7HtX7xlV+xVbPKUTfLD7rxdH0CpnkM3+NrR8UFdjTMO/bjQH9BQlY9rlkf9v2LYbR2W6/Q83oxVzccuMm4cSC3fNDJebEaS7H+p42u9cpeZsGCi4u3oVpDxGZ88AnnGyjgN1kgZJQlivYpvkYB3TUgUj/AaW9w8BYQfSSaF4FukbUgZ7OjpDFRlAAJOKr6A6dJpA0dsBJQi7fBUxDoc6sXFq7B4N3V9J6iBZfN+UYWX/etKExVtNouqcaEIj/vy6DP5Ei8xCq27CC6yUL+Hhvf2q3T7sQ53WcgWEQPF35uIHyl76Ixzwb3cBfkYZowugsllTtxIIP88o7gzUUTr5sw8GbQfnKBYfD2NGh+OdJ3J6PVGwbKDzJ3squdnG+yUL+g4ZlcyjelsScQLRriWLA7FrR9jQXxFesmX/rXPju7Vga8fAYpn5oP77UNJuy0WFBL8EmbFBUzupfDXfQBW2xZn+CD0ycOz1cX/HHD7TwTljW3emSiqX9xwBdvhbIQzDZPUX72xy1gUqdaGzQXDmw9uV9M2s4PNgmMvr0NInzsNW45Iudc0Z2547MNghjYdIQFzNjkaSK+3PQtVwFUh3P0wiK//jpc07zc0Iwtx9WCFOiXX/jt6wG4uYEHn3rGjzX6+MNmlxeHnNDYWMA3G1Hbw8SmQUU6O1//DOL7O9+XBXfMXcxpm9fmFN1sekIufCR24uVJAbqMR3OEUOPTp77V6T43bF81C6/Mrz5Vpa15i3ZjwhY1C5ZyTN9qZ/IKo4Bc9YKcU8MzP0yXOMfduHA8GuDhQNnhKAfGRzz44jWfc/2MI/M2DolrC/ijhsz8Kzq7s033U5fwzLxmbslJc5pmHk5nRg7iAz+rLcY0vpkTpAyF7GprY7K4FSpuMSNebPjgde0sJPLUueb3RdxH3LjMQ/mZES5300ebeIpVX2CvbixNHCO0A9e1DZt1vzo+oiekbAGUbuzKkSAORzeIZw5EGduOlfmOU8fD94+P74wRxhQ5CxM49kRNAPhszJnTCHMz13yFDnBurNWS/iW2wPHRa3m+OA+J569QJWVF1cAXDJ/XgDv6WJT6ck5tFiTnBtGTk3ezg7KOs6ExzjeBjrTZQl6Djm3lfNoDIRRnCbPQnsVlb53cu1cGc0TCFBORRZofipx2i6DCoJ84vWSCwecmwPRW6PKBPu1WyfF3f494CgC54tR4E5rcpIAZ5HJzTmw89ocdvPo2uMORE19cEJNx0L98zmjcculGqHnxjfniX86HbzY6ugGoMClWJ438IQIGFtAbo40nLCeoMPCBZSfyI6odzM7+4l5O4GiLmMcvdsfvNm8Q6mCaHn63GYgrbKKnvc5ZzMw/XeVlvCr3dXyBo/jhk7+atMaWA+x382Lq2DSB46k3Ylyc0t7GkfrH5hYoaoAnbfsuOe1Vy9u0uMiG6bOosjPZ6hYxnxS26Vg+5W5jjrFR7T2lLUevfeMhZuICI5+H60UM99WmCLq3uXScXIE+97fvMGuhBKvjFvuSdUiz/lr4Vl/0K4McjuL3bXf8avT085tLcm9+4KRGrtF1zvgUP2fNF3zujBd8guPKPnlenRzJQHEgH89rdDkGwkVuwOD810b3rStzlg3kwMDLJ9GcxANy+MO2JV9t6pMY21j9sjC1eDNe6be+2wzA2XJDfI6dzaf44d2bNlhH8PimXqzvxoL5aMxsrINR+9jVyeHsl3HLuG4DfyL+tI8KeO4rYuWH88YW1/xwDS55X/2nvJvgySmDTjzIKbrI8wub4afJHDeuU0PkpKV84vs2lhdNPZj0i4vNa/k0BtpRYP2acQFl9zkXg8ZPgLueffDSxi/biMWGQOeXPrCs3q4LDX5ujsXXuMCO5egA+7S/p2yMHWvsqdlbQ40nOGas8dpYxvfmoaCffIyX8UYnumCH+3ePUC0sdtd41gHGRcEBi7lLjCI4fmnXHjYaf9pJj7itn40djoyR1WmbcHE1526P4XxCf2vrT6enkmCRN+hQkOwGuEwHgAHneBDpQX6LrkDuIduAMZdteiyGJtwNRMx7F+TJZ5AW6eH5TgLVhW4sKBogJvz7/IICEC+DZPbguIOKvgqEeC3EFnnOb8EUkDJgeQblmQEDCPa4QwXTDgISia84pM/z184JwUTqLtnh2uS2BQrc2KCfxC5/Goj3F68UxcOKkH6LDF9tki/uJjJkkeM1e/igcI1Bw21QGsiYu/FtEgTT8o8tZB/5XBz4FfSw6XfcDVd5szlb4/i1yzlPRxzoPRnDyQYDcW3CxpaxAoa3EKHFYM7khC34IA6fMpRroYQBXsQNBwxAbL6bxnDjF3v2de6k9uSUsuEuHxnsmDfu+DYJmJWDTTv7nJtOT6eLaXLI8KLbsMhNNUDf9xZ7+nmZ++JybMWPut/OF/gm6obdr/tYLorpOkMwLs1P137lzmTjavDZnLApxa5xMPF090ufdVHt778bMLmhv7G7sa/NDHNASH6rS75Gha9huTE0N7wbMX2C9cmh8VeTDvNqfDVlmMQd73Aw/zZiixwcEX/Dj23ZvV3lDxuTsW/Kq4v05ZlFjkVzOihw3maQJ8Vw5thkMc0W48UFi2vqNxC7MXP8Jsu5tdmiLK/EhZ949BgP2IZLuMUEOdJXsjQaH1xlA1u2gyO/44GxfMdtXG7OGE9cK9f4Ujf/rl+ZFc+4yo+xNY9pp7ly2Bk7htZ4lypsHAq8RFa5zbNfcj4djtFkrTtms+WCUv1MRgxwDXdsRjmuxrJlGKsNFfSmnHZem8nJ+zA/9S4XR/0GiCwv+sgtm/z3QY65WQzpDjd99jcOh502zzsy/tEZH1zMhu65dgAePepNu5Qv+RlhcAJHp6zP3iBZ5wpixQ7GiamP0zCvM6fYvCfTGEkOg64VcQWW4WMhEcvy8vRRk46D1Rw2szvTAtkFcsPIF/kC1sEMlnazA2XQM/wkVrGIlaiNbjyJ+hzp86spRPC5GALwbjgenZFMQBCGzD5bxNd6+EFYSNxbYtndADN2d5cnCRYWAxcdSEx+cVkkQC2Wuh3ow+IqToLjAR/3tVhHeridvCOZotAvSWMHT34y8outjKLr5mJO8Pv0cWpcTczYMqEJvQWOM3xbPM6qTbSzzTH96u72GG+1fGfvFeBnjd1caGcbguySF/zf/IzD57jJlzi8EWKxIV+rqe6SLgnzjY38eOipAQ7RfTlxEMJX38OG4lKnbPXoYIKvNlyHvAYx9chnIfnDCB3G7S6b4H2iBLbyDkY5YOJuonCcxYG8bSwt0cVmndDGzxab3cFK1tmALWZ5JpEm/YwX21Bvcrcm6Mds4Dj6hC1VJqq/ygH65qPxz9iEJ76M24Sx0f3rcEuTdbSTdJhfhsm8wlULDTjk+0C6ecfn5asNhA9ZqovZwa744ae44Ws46SN2N9bVIjEpCy/Yo176Nz2088NboL4dO+gm8YRhbYXXuDjHDrrE/mwgh9PFARv1c9TX6rwcgXcLAee3juBrm9fxelydMYy95nJwkCNxxgVu+KZ+2i8G9Kt1/OwjGGLGB/YICxzUbhw7N7Ow1WZszPWzvY0En69sQ6srQFSf3lBVg8O5cOAFv8z9+JKy8LiIWmRtAqvlUQtne01v8SrT2AI7deG4yvYdP+/YoA7bSGNPd/kwP9gjLo6rq/o3h6o0gPh69MFKvNYh9BQb7djDtHmgvfnD+o17Y3vsiU+j5Ysc0s8PndhJfrjggvPhVxScYfNdkuG6DsZypotfU30nJfnjJd5siSXb9JkDbC4vBJwsR+eBeAWXdZOvxSRuZFgrqPH6/8JWP4YOnsWB8TiRjuZT5emKE+pPuWd8jYL5MXcY6Ydr4uKSd7uc/4oLfIV756DrC5nGrWOQ69k9oZkj1iFe/istikfQKJ7205mughga6goQWZv4xU8TJcXs5NF/XNigv0UUMdjd5ISuJh47t/gpwCYHSPF/87mDPGDp8wdAFDV9kSUxOuoOjwIYKWuvcLx8CJh/jyxik+dIyNihcTotZCRPvxRxkw9hEaATdolVrXi1Ea/H+LFBNxMWdoYbHi3YcvKLiS60DS+cxMUmDfHtUXC2gidGdJCxLgrPYnwGkXax3SYS2Q1SsYGjQkV3fbfOnpwhL1/Yg8822mAYdmU2kQKWAdLTJrEA5YmFARM8Tyw54iIGBirwygPn6MIzStSkkwQxNBA3iYDJRa7PPSB7/eYfX/p5avpOyhdUMedbv8hj48A4i2OThz4YA302k2v4hVvr8FweXezA3WxxhO9yoh5jlJpe/qA+//KBL94mo52AenGOGY7eYYOjRUWM4x0d+uBiPHLX2rjFNhskXhuj3mBVM2+8fPbOm7jwm7e45nwTLPjlhTge2dW9X6vR29vwo+yBoPz3/yrWNjnaKBl3w51dSFD/wWv9cF0bR2IjVl6OKThv4b1YuzuPSmlTNwrN3SlFfRIntpAXIz6QDas10bxBv37B/YxrcxpfPJ1GzrffqYu+SQDM2n/nAnSqNTjEjvNSssOADJt7NqL49wkgNTib4yGc6OFL/cWysdW49Ckh+uHGFjdL2gwX+v6UB4mvFpHbDyf488fkKKlt+N1rtQN95PzyxuaPvFVHewCi/fQ5oC+HGweL/wwbx5J4u1kid+a2OMBJ/TQNiGF250s+HrtAxQbGxSj4s/4xd40/+x3gR9YQqxPHZHOs9uB5+Sm+5UtZ9DZXNR/Q7/rXOuT8sj784rZXqFafAAAgAElEQVSjJg3ozC+n9xS9HC6vz5zlJob6Io/pEhN4gCM+juQ/PpCjJqPkjMViE8tiq7apYb/2Zwroxpmb2tqtmXTF0PwqhmQ2jjnuXQJkkSHPqIPV9WX7FIjIrvrxQMyOFb7IlxONbOOR0vBI5gJ4DKqD/YLV4NM/IJKA3Aw+tsQeoevmkT6BMcEzMPyPA9/P9SZJBpJFOrsoP4kiWMkpJrAyEMDABpBrZMDowjYOBmK8vZM5No9ZSTWMhzNsSuwRM9Fy9BQfvkj23JCwew6mFkeKxIGcT+LFFu367RpXd8JBGTxgf+SDcxR1cGJeGu6iuu8Mw0cD698W503mYMEHuccfhR6nAGDO3dt8i+niIGYWnWF89LAn9r09i/FxBKZxR+5W/B3lJ/5mfz5XZ9QAP8hukhPfNhMogIdGTiOJoxPpj/NBVs7FAo50xydx7SkcT6loX94wy495L7dffR2BwytybAZ56rcNJnyAfRse5IdTXXzkSF/59LxJ1QWVJ4lggPMmxvmGP97adN7LiDbJG29Jb5EvaLBZMtX6cNDIRLdyMgby2QLO0Xw3Nu9mrPo4xf5rLuAePTgYD7NxJA/H+mxMIe8Gbtz1l5p82N8XNbQ8NY5d7LhxWoxvbLTBC6/nuLpzM5RNN7rZAAfyu8FAHT7dIHKxuoQf9BsruhmJyJcT5H36wx15+OQ7fx5e37jgGtvYw87vhxtwzAU1TB8y1Ao6humvc25Nb149Ju+4Bq+xPDdDGzM4Ef7GWTzRZnu6XrTgbqxar8gVk4v35DnOCPxR2mGX48aJtdKGVbupgQ85cuSm4eGJNvQwag6L23oNC+59IccLnWzvhhDR6QvwBnzsm8tyBOeMF+WbY7S7JM1H/md3+VU2f/qdfJhsCys8DCsn9MlFcyU2EX3gHlw5kVO4xk5zI3yyUdH23rXABvM+ueljEdYimz+dnnVhaxJOV3vEZ2zkabUDIFTx21hRPj0AWyvxZw4LIlVt4np+bqDYhGt0u3EnFmsmG+KJA/F3bi7gQ3CHN+yqZuMEG4fxwpxza/qLXfHll1yA4ydf5Cvhb1FMMeELLILthkCs8BMgQE/lJQp5r2eXIzr8oHCVCgbisFW7ycmHsqjwVhYmwu0dekFdX/lYcjVRki3G4e0424OJ+8VnEVLEizd83n3uA4Vw0sBGj0nZSQtcfZ7k8qLxE/r84d+QW0CMf/S24Bku/MBB8uZvRiry+8QAfY0egXEBbrEweYINvLVZoJDF5oRFvD9k0QK2mhR/iSUfFN/+tJoNOH7kDmUmI8w2mCjIDQDN8rY4GOhX8ATv5AueJlZw0cYLXrVvQtuQ10e/ukf0+ILAJuHlEh6J09Smy8HF05MGN3676x6+xaKLZ/GlDozvqRdXR657EevFUHzanUA0sFnybVsWU/zHE2Jgl8MmNOxpahsg+jeREEt3rPAy7OiIg5jB3ZjyaR8q2NZZPFB3i+Phx01Ldbp6IjfmFB0m3id32sQOfeHheOOiq1q/dVI8TnIEikw2hv1eFwcy1OHv3z8+vv2zjXicDCcYMLM0bAH3TjlM/oeMUz6OAbE2Bg+SfifvWKAmmgf8K9XGjpL4JB78slCCtzbrGjvku7fuyQMiju3mX8c2xuJC3MFwboofYgOPiXw2auSMvLBw+GXOfUZ0opruwnipj3LANfyRU4/l8ZIYjuWXduTwJyfVqjGkKwXFgrpU8gufcQMPJMt800U/uDh/sI7bwfCIneqZ+n/rnnNtZkP/O883Ng+owyfX5gQ5YDz1fVrOb7miP+6UnSmDjJvZQbaY5C0ZeShm+n2tr9zQ5thuPhJyMo7F5t/FQRf1wcv+8sm5nDSGlZ8vheOcqZ32buLEzbwPHsihjJ859zXB+PIVAB7W4AddcxkHm6uQlctioI5mT1/UUfk1dXVyjo3LKbHm+hqYIWTZSPU5N/ypBxZsI1eb9VM7JFIPzoOMty/jYWNwGLwOx2y69qL3zk/gbB60/rhcTvwakT3tQNCoiwzy8bLASoa9RW8AT/tIUeW92HmmsSkxXSO/3TqiJuP5C1j8MPBHJGpu2kq89oDarn/ZeX1IfuGMeGNbfGHc5Wwy6Jh4JJeivgJn4kONZK9YpY1E8xSjO4/vbGxIOrFh7+FhnKMPxvkVO8ZqowDRc2Ox5rBZALQ9gwb/qJ5f50gMfiYRLL2d9YtuuMkFA8G4gATPDQw5brOnjEFFbIUn5HIM1+LqrTDzuLjAB5YKUrxPsXqNCIM6n/Jf3n1KkY3ZkVp8Vrtw5mJKW5tKecReT7e0SXzFj13tYay7Q2OABrD2l6DyuRzgrw0rMfsEMh9yt7wLSJT+0i7+8r8xRxO4zCNPDJoUzU0TCBiXP2s6s5x7XRyTgQcW6/dtMnN73Ptv2pD1h9CpgfJuHQkqn8TBq40lp2u6+Xw38DzNQqiJjrHxFSM3ZrzQd2Vk4eTtVr6io4lytpG7NY44XCODPkD62Zj4zuJAP2P14+PjX3zm7bjTzs7pJH5k8OnTxi3U4Brn85ENDovHz/eVP+z88lrD8zSQOMwRtrPDZp2YeEroNFLfjWs1EF//m603UY4jSZZlCyCbPf//s+9NNwlcUQ21RJBnSqRQmbG4m5svEZm1wPnIDrv2cF7dlPcLCLzo2+oA2JHh3VT8tsV1etETv8SPdyhRUm1jLvUC/S6WFx/ME88Z7gl1wLbq3uosEKUoXeqhMd7HlZtPmuPBHN6YlOmPyUsw8YMMYmrxYmxdC7Yb5/Ar4+IAcPIQ14oV8IlZm6s9GlIfOMW6utS588NE3SHPga8/GLv5HBabyNk8DzjnGc8c6lu4oeZv0xbXTvdP/dVoYqRm9VumixPe8Xg6UYqfUcmE4SLWBHZs5d9W4Sc2ZlyEDjevxBl9TkBQ8Y5cRKLbB/q5A8Zd/+naRX76ba+PscgkHpQBzmqO2BjXg3NU82AM/PJAnhewndPmXdT6NuYMLu+LQ/iAe/0X/4jBr8q//D7e6GcTzEb3FEklH/HV8tkynRHEh2oOhwS1D6Rh5MjKYB3VkFkNoCXObHV4c5TBHLQjv0F2d26xvpJnn5swAEk0Er23CPj5bp3V3Oke7m08NIExOGJYUA+JkEoXDqvoM45hz9AOZhPBBi4+FKlzrsGb8zgfW5I/bncrHJ3DzLzJfw5qlC6wJdykhoecP+zY4piK5xYnp+HXFlDHFaRiEuCx18MSyoJWMkLGrvb1HULHXXrFH2a7SaxkM3a2Om5yM/pJSHggjvp8lzwWVwxt+JGLTSXy9PkvcXYlVrI+ujcfIdxloEBxW5/TbDCUVqR6G8VYL/nwNyBYnFh0eJCcFApjtLee147cUWAyzgD03THZVd4ReHw13Mg1L4aBzc8uEuhDJgQcs86mnrHp4tUh+caTCoG3rsNBu1P40zFz3cDShiG8Yjf9uxuErmSbD/Q3BkzEpP/mqW83MhS+zDeOu9PzAw4EcDg1BphPrJOfbS5YbP22JDnBRRpYeA7f7EF5cTb/opdu2vfxDOJ8cJGDLnOrcS4CHPcAvzK2wNGAPzdgr+X3tyseHQpfk4VdwCF+4BOZCM8e+sCyBQVb+f2pH9w9vFziZqm41GcCPPNQpV3p8RggxSrnxiht+dUPfLNh7dvFq3XCxnccUCewsbt2+oH/qrCf3Zmdy3WmYB+Tt5GkLz43X+FhwUhrmgoPaeNjXGH746PyijHYhSzkOgeZ9GNjnDCG57hEA7Gy362jz7m0X775zdnJPKQcjPxd3cgVdsOzG9r8+zX6YBXfcG4Tgf8J0Mn0oPG8xI02HxPP4OSYNxcviy+MJu5cDxibyGiTK471F/2tQfCwsfLQBO2lY3ipUfA33hCxtSlelR9/4kfPfFJuoB+VjqUtrIx3Dh3pZRDdDlldWnKXX8Ss8bL4vMZfYo6M9HJifSkXqb/quewj7sU0h8eDb72uNqHAZItXOM1OuBpf4EM+Nwce/2WY5lIL0ROe7tqfz8BBssGKLlmTnkMsyplHAnbsOYpIloqqBNox5p12UM0b6xfp6drO1KZ0QwpJxW19vQiu9FiYk4f+9evIHHQHEO3YNqyboyrGXwFwm26ggDeSB11ntBhSSLiKABPF0eTI7BsnCxO8mggE4QVbFd3Zg2M/8wfPC8K4IKj1ASArLjoUbkickkc+tjAuQJiQUqYjHgp5pdkgDNPslpfiwoKILAanezYYjFdcKJAErlBgs+4qIbCPOTTyqr3jpisdC0h4GIpMbPeRAcOpvYGhjcKnP5x47PvTdsZ5Bd4Y/KaICgf5YCy0IINHl4ChPCChzRkmIgcZ4TSBd0UF/BZAYtg5s4U+eKDIqTCO41N+uILtW9f4BNuQw4N56j6nR1YyF7eOYdzGNxa85hTQ4xT5PsFJPOdHZA2fFyPZy3ywyV3+HUZ9ll5UumFHz+zdpgD9i5/uuuNreCLe5JkNQxcwxiJ9zCcn4LwYe+Sgd8/4YBzqefBqLHMwjB3rj7iCA3OS4gn3q4HVjM1Vdm1yCtZkPP4Nr8rBHG4xFRfEFrG2xcLzuDFGiRvsCA/2+05Ec7xAiRvlX7Fy24vIcad+/Jn91BLuOvJ2M7/j512SsMozhrEZDsPigngyZhR4xOFDxoKdh1SHCf08xMG4+s1dbMy3TFqezVXTqXyJDn/ymGMsEGsqOXhUOSFHpX/RJZ7FU/6b/Kg5Y5mfr+EYLJhHM+OdExwxLHe+IDpWTobvsvf5lnu2qG4AOIlLhCzujA36eDR2vC6e9QN9dxyGWT6xIRyKYSzP2n1dE7p3fIYc++MDOT5au6gj3Fz5yZq+H6dmbPZ742VcNFWOizuEa8+X2OMvztMFB/oC38BRF+y8XqZs+LRo88QMtxQXC1KwuOCV2CBehy2OkLE4kpsIsg042EDbcuJeWxevyAcvtYb1pLvEvBOyi4D5hDEvvsTAYuWHpCuW/9fCY6uLakQuSBEmV/yZQQ8bkXsZqKTAZp8FC9AEu8krE68XP/KqMWxMuNVKcpRYykE3u+KLkN8W+YobxVBjw6GeEg0M4lZgf7BjAdMxMixkDC8gJDKbka/zkcvcFideV/S3KUGLeDhY4eKVAAZQjuUVrLSJZwtWbzOhH/m8bp76mIetN+/htKCgCl0FhX6IS6ZMFnZ4PFriWfzMJ0G2+IYbnsAttnGz+bQnA7n4jufwOzfc40+umccDeeFLhfYja/G4oZo+XvaKjHGy1wQxn6bNByZcySO851d5ezt3RMafunvrQzmMNykyFzlxiXxkbnN734U0lotZ/cSdFz5kPz8HTkwXHpzAHbP5bTaAgTZyAtvktDbsI56Nr7iVY1zU5lJ58y8YdvelAqNvkIEPkU8MVQekN5vtXPHKdjDfX4RwLnkaeMOEscUq/c/GEX0MABsDGqdO/pRHxC949N0ZJvfcSRd7Y+Ul+8Yd/RzrH2oTFx3jEBXl3QJm+YzIxSPjzf1xU7yrIz7sR/dk23nwdXg684Pxd+XA9D8+y3bjDwEJQf6uGRbTxsah0diw9oKLO2r95pVve3HHc/YWywwydm68zF0cxt/4MAaz07jCNzqwmp9e/D8uH/vDuHikf3qU37k2xw12M1+MtJEvcFzc0OfczjkhhwzfO26nOx8iFN3cdCCOkAFm5HNijZ8/mRs2X5O1+AQb07DrsQeBX277n8e+G7ONEa9hEMfwIDsfPLwlV97jxzygXcMPXrCK7eIBfLTLa+QtV+GdmNKWrX8Mne3kQTWDjRpiyH3aePWjDY2hlqiL+fHKRYHOjJvDUP1wPtnMJd+BGh5/hTsc+gbsc36Hj7zse/hnHEYl7/nSXOfg8+Ip7hTN8WU3IuGSNl6JP+JGDNk6bmav6wNT2o/Zni/cyyDv6/H9EF/wSl7OffjKsAmWocjlSlA8KTi7uYI6JQDwARktboDGoC3gqHg2DAQeCw1jMZKCXUCqDONmxBX8JinOTK5Xz+l+ggLuUFbRBxfjTcD0oiOTj7ptEFoImTOTeKV4zo5NtA0c4OYqHtkI5dHroyPu5jDwwA8P5IP9GYu+zi3EjMkXBBP6cLKcx40q77YCynmDw9h4oB0sgwtu2pA9uc5F74H5hQ/cG09/WI8hZzALMed3suofYhCl4Ev29IANuS7GcUPgGke9JcpYptvN2Bb9gaRPLknu5CMXu8SMj/BxiaXPVhDgb2+VEg9w3R04+QUy87Mf/rCdOPCtqTYDMlAR07ZsAZfnQEFn5A8ffTz2ilxsl0vmzB4GaWhXinDS3RmLZ/HIMDfMHHSlyrjlIIuEbw9M3nGJdy0ZDw6wscGEB+xmPm321S8ncRM1XxtY9MUR4/BDZh9uWSR3tQs/cUU9Z+MGvn2hI5MfH8CP45lXDCqbY7jaAkhjccM4HmKuP5Wvv/8+sYmtW7jP4DPHeVCfPcTp40cwVCdsiyNd2mbUzRNC5nsUVzN2UQo8ONK2i4/VVLhCPzlkfMIP8mdvxoBBvIspTuKIJu7iTRdz1RffdDAG/hYD9NOOKlM7Hh3I8fT0qgwwUgPCZK5wrPCDb/M6O4k9/ahkbP7UJ721Di4f5QTHa6OL2ObBfzOZz9FlzW2uHAz79WqMgmFtYRgfyx9UOKY4ECfzwNRcYzuMtNN8PzynvQ5tqKbp52KBY8cwbu8+VK8VCsb8xbkb1fzNuSb/qb/9AHhm0/Bo8uxgQMdgUNZpsozDl/lU7Br/fcTIGzQX77PJvE0QNi+up1+biBX04UNk09m5/dlD/INfbAy8AYJdoYd1N/c67gxbl9wydPOzSVnoLP41eHGNKsbT33qCPHzPczUo+k5clAviDZt85Tu4fB4Dxx04nE5h8pFSlQV4igE8Y3QMYADVQqqBndPuw8k0xtUCqcCANBcAhtCXYyyAtc0hFjSELmAvFe5qW1iUcT7ap2xvzzIWUBUnNofPAlZSI+MhvbG8YALJvWDxThyN2J+h7sQJzOylnauLmxMg6ISCZJDg1KLa1YsBUWDuJwxwKkUZnehAztrkDRwk7bdzd2gB63v/+Q0d2AG3vE6edhQ8imHMxfHucoj34oiKjX3Ioigyh2PkqT8uSEB45y7G7Ee33IFtc5HFQnDF1WQy3o0VHLYZfXx+bbosildCg11M4L70oNPFo80+3Fm027hgg3dfxnsxQMxoTnFr0hZ38ANeecIdDOwE2fqidqkpuGajn/MsSRnrQlNOGGZxr9/heU9kpnf6FpfghS/sdUybvkc/cyv2Ys9/yw1i2M8YEjv7NixgsL8PJyNrP80Db/bxCt/ID6pxt01GdmKj9YM4AEf+cuPBZDgtV7WbT/Mzpo0GZWu48fPsRibtiBAD/gVSdQguhLDcm66j8mwcOe4qW4zERuMswm1cNTA9Tr9yxLrKeTxgoyKwu49VYB/+RgcD3ZRWj20qjuQ7m5RXjUCmdiOYJ5OQz6DaiEVzNfseDOMjvpjDE+7MVQbS1t0SsCJ7myDxzr+rh8OTHMcwL1kPR4I4utRLxx8yGKLOdCBLPMQKH10ZZ5etU2Mfw7GtWMSu8UKbfUeksIixYJy+MKoWDnmLnzrXnG0c2MRyrH/R0QAwYpNzaMMO/JZPhwWuN2ZtyOLxvOZT+okrY2v2MI7jM+UcSN7RzxxO0SPm8o+c1D/JsdbHmbjxNefFwC3+UUatRD52FZ+qnn7amY9O1h1sDw/t8KE98YfebW7HneNO6D14kWEeV8Ox35qDjmP2gXtxZNLnBzshjHlASv+a0AlXtIsXfQ7Mv19TlYEN+rB3CT1mLrGBjcWgb4cekce3COUJbl4ZR/2nvvTREcRs3wEuYsJXfkbkoD9CaJQ0GjPMw4FPl3MyzCntPJmvDAf8cVwgqzzxADaJmE+CMI9Axcl9UPYXb6ViX0HPEJzOWB0FyRFEYTFBMBLHrpCFx7n9UVebDo5dNBZgnNOIYo6z39NsXNLOfsa6yISNeRbmgpXzxJ0D2sFehxjiZePgEnu22TIIsAlZBMoGhhFM8tgYTWiMYxck6Owx2Tt3DuOyXx7oLBFXUOWENsaif0UabOOoZCH4ZitiKWzOm89TTh9+mFnwd4w98bBNGLLkouScPsZ6Z6YigFgSS11gRVyLN3hdiIrdxRRzkM+/VGKCt/uLJ+aDkQfJTTL6HwkEftpXnMcbG0HkgHfxCF4LcHFtbIOzz1wZi0fcE+twYYLDSf6ZDkDJCa/FvDjDpe/Lk/mLOYsn5mKbRSLfuUD+3f9d/e+JZR2t8eezixa9k7InFlssLULJtBhRlNxtlbTxCTwWDWwjfJDnxpxcz/f6vI31Xzrw2Apg+NgPM2sj2GjbppXz7JYP5sSrnBWzi2k74wV5US0vcsOdmx9fGwLGAIkH8jmHU2Vzjh3LC+Ise+3vAohji/ruOHahhszZRJyK/9fX/8C1bzGNSuxmEmOJgfoE2DFjjPMtVoujzct2bUBmucJdBGzxLn93NRxzGW89LNd2MWx8Aqr4nG7mgl+/dwwEHsZitjBmsVm3L9ascsfFHxnxpd355Zkr8UcCbdbpYT/wvny19uUHMQl/yKTmEscFkXHWHSX1MofnNm7DFHfGiH8uawR+YtZ6Ur0YDF6j8Jkkd9ROfE3naoNJhNLjf/uqNcqgf2OGjf5y1XyeQrRx3Hhj6lqD6VYmY9B3+Yq3G5UFRuK7z8k6J38br1vHWwe8cCQumid+lAzjeFfxkQ322QtW4SwvkE//fHwOz6DanRCPjPUirzr0UIE98ID+OLBmLM4uDh5lrC/oYE1mbg/hxtfyjLxAhHkSVvJJTnHB5ju5mwtgff4X6gJ0RC0wSDz4ibjDTpukIQq8pxwHhnmMhxScuSgElERAdnLtp71gsf/SPfWPDgjIGIi0uDK+Kwb/STo4IGHfPuu9d/CIKfwupOx4K7ArAGAH0vPaeO+2pRtbhJ0tLsTZ4ZDZh/k0wGtF1GFhUQ1cdeXNueOZwzHFngMm8eSkvjPi/KVJxy/RJj+dz1icTyGGH0TxJ9E06CMa8B24so9hQuRgTmkMw1loGL+ANEkrZkyZv8V53VVLvfqYO72CKoCdXzxp/mW/fVfSk9RbRMw7B1x2TU54Z6/Y2QSq4Hw2FI68k7UFNlAsApsHl/hL/zP3ih03Gfjh4gURKxTa7p/4CStjkA9nLjgUgtyOP5Yq6EKli/wSfT7Fz/hHYWch8v+KTh/j4rEXB2sL+dMCj13egUvXv/9tA8eGk5hOvqA4iV/9GFAws5nTvy16TEMXubcYo+2JreIZ/XD8b3cCx70LeZs15Oi/+x0FhVVX4nH2skgAzSvdahbz6YczuOZigNoCZ+DzG5o/8vMxcxrkANO1A36xt/hC5sMvM+LRxsVRbfAThcencDW/rmNa59s41tHXGA+RX5sbp+LKHC0OaPdiZvVjOQemahZ+ZjgceXe6mjQ+H7XFpndRViOGl1cG9qB7NYF2j8PEubJVuhnnVextdMVDM/mFrasDcTZ1jNO/2IHiYduAGZDNxNtyBxzA0DfwcfnTGsed+fmNzy6hmxpEfV1sFesIYv588fghP6kLbBcubQyvMC/sup7GtSUfv9kWf64t4/h3OrXNpnFEkQ/P45/mgO9rwuFU39EfZsewd6HGx52bs/TLazVaPdObz+FGrvMFdgwH8rzjR+5e65ruZlz2A4fj53HZbk0OrljxXfFMrvicLPzZGkZOgwMz4deNJrlSjoIZ7HI/xcXCrXO+sg1985HOPPTSxpMahEJqILHm0Ox693+hpghh9i5xmHc7BIOmjDkLshTpFIoc7SlgGCAScwIf59CPoZcMncR4CEqPhiFExn6Xa2EJ4xOcC96c4YKak3dVpLiuFLUhUlChDX0La+Qy3kc2SRN/wAjWirR2Vvi1xYFfVOhUdMEj05OBbOfmeAoQgYB88CywxBq3jMc25yULcc5rU4ZcE4GOPx5ubGmHL14rSvM/chkDBu3bwosckrt2MKGT8SSo+k+3Gv/c2GA7Y2xfgWRB4He+8ElcGqiLGxYEeB1e5MMNBSLbGO9bT3DQFRwAGCc+eCu2wCC3bZb1IfOnu/gnOXnC4cNjdlOY6FNmvLvJK66mYwk/3eOZWHN+MeT48Mp9Cetd6HgA31OkLg6iwPAgnzg335KNbvXlJ+KJmsDmx/iZvRVb9MCZHJer2suCyabmn75cUd5DJ/wYE2eIc42tOLcPfjlPH0Mf37TYMc4cpG9XuvPhCdfzj+2LGTjEBnObtvxsPEjC6UeXNYWDEVZdoN0cCLu+Rj+/U7c7utSTCjmbOb6h6byLY+3KXlUgn4MVfDaDxEe2wTMy5KB3G8zLsAKft+xcPML6/e8DEozTr0n5S1nNd2S2gg1uwcM8HugHDPwtZ+hzbLHidNo4KMeJBccTL8jBplsu44mJ7rKbXwZuOq+F/SA5mLQ9/9GODOQPz8b++YrNeyyXzbNsAxtPOctmfLl2lYTPJEIY53E2IONNWXEJZturH4s7+CF+xbY+fBbvGyduxtIORl6RTUzOqOyT0zZ+yFUGfioW6FdfF0QI8F2UyUwOY7bhQIZYLw6Z57ocV9oPFp1x+bC4dnzdDTnxUAwxlVpDXrvJzbDxDx42vLzux9/RiS/xPV+o8fOKcH3VaMcwrvxl/p8xLZfZNj7dKxBXV8w+WGpjrLZAalimW3uXSwWp6xmfxaZmFVu8oou+PcDomtU82sWx+Gvg8KCLodaQcOAvH7z6GbjODQgIuq+sBgYyN24JzXn9W+gW5LbTP9ZyhlMimrEEn4+Ee0W9wnYtkCofq0yo0J8V7WvTp8wCB5GPQ2kjcJFhlnyppV2cYZgaTiHSx1475eVxqCdHhHMZm4PrejofZ7XJ8rwFEGe7KQs/ssxs+MAvN3Yw80wXLzxd0JjXQ9uAU0FwHH/6TBb9bjwy2hggYVq8Zs8Cav4VW3i4k6QdyI0zDhlLsFkk+uyVcVGSrMAT1POn0ErohQb+UlH5bEoAACAASURBVDR/Fo+YQEKnT58yLk7AM3pMcITFKxyBzSubcCJoxQwbLCa8Vdbtf+0uhpDD2C228MeiPoy+3YIQ4veKNZrkDfspWJwjJ1yzTc5Y0JuAbvVnq5ul7riJFXmHGv1gjGMDHLDI9gO2z9XwNvhMYkPdJvWA+4oh7yJwlfmf1+vjn7NxQ9/P/x5DnthKF+Kwh0cv55iT4o8vPTBvcbq4mu2zk/Ph3Z0hbVwBhNo2DvhqX7dHtjKqIc65MD3uWI2Bo+7EWSsO/IMbbvjMHbvd4s4Fm2+k/5MvcfOVK4s79Lr53h0IfMTGh9raYgX3+HJ8gMNN9e789a+G0OnnTfMV9t5fHgHbY6cHJx/NyWIGOPMJ/Jjz5ZV622w8HMA/HFfrl8fKLB7BvXbm6eatDeN8r/gobF9AvvIDDJOtMeVapeEJ8Cc+LruUh558esg4+lTPn6tu6JtwenzZ6fjhRHl2wR+6wchz30iEH/xxy9wYuHnicQ4oD+DCccv9i1NkyftjPJOPDvUI8ksvp0LuAJzzC03IMs7KU7nY+rN8mXwEzYfon2y4nSL6h/H2w46LR9421F+ct6bAB/UDzrSxXIAP85lvp6eXsapMH8e0gQ8sQJV7STl5bKq2KUU++jUpm+DF+t0cfPDYONktPGBmI2tOMJ+EQF5FhI9uNP2pochzwybYk2dygBLigXhKjmvD4v7a5Ikpvwi39cp2ZJywPDi+ftmxq0OtndfOKxM3mUCAhBXXBcss4XxFCUWIc34EGgQhmNzfPsNCX465ZSKXLh0YHhfmDHoKCINwBATQlxOVSZHiHzf3rUUEis/Or4TXBjZT3XEYDoGlDyfhR9/rz065wTmcFzgnegoiO8KXDeoqKAzYHCq2uPZqKF54Mb4ALoCvIBpO5BhkVyDLXToZN+7BjBzO5QuOWWjAgRyuolvkkAneJc10yH13EFgYfFz2aTZ6+ur4+tGHq7zqYl4Jowv5g41XDK0gLr74bBoPCwHjEMajgmFc5X9toC9+xwdzzVs2A9sQciXIwl1RGa/jDTHYDEc+WMyJF+4icpesjcXD8exA3vxW7DFf7lso4BZsbIrxi/LgrqKsrcwtzyzUUNcPqcpZ/fDLeP0TVH2GrBWF9Otr/FGeSUq2WMi6eyQH8QwGYI4HzmmwSLJJKLaww7HpnF/RqTzmXDIZu3NhowQKZnMbwJ0rm3iLO0FBH5yuENY/ueZvi5J+aqw8UyfCykUGc9h8zTbmYirtzgVc8X6Qenow14558EJcMX/yMY0NP+eLZ+xBgYs8trLYzaf4hH5UXrw9+pur//IN43jox9WltR1V/wf/mdG8dJIfcsxcfPGzn5/iIwbJl/tijmNrCjwxN91N/4rLGrBb07Cd2Gn+/Aua2XIc8DVevZDMvB6ORWZ82QzXnMcnY1SVL59ciR9lMJYp4CIWpqDX9SGT8btApBvdTz1AN8qKSeaZKwwsPsUaJsrL8lud1arlpnrRgdybG+QV28gFj029zUcf5pm3HBDP+eCMLF93Uv4y6eGy8WLgeI9Ljpjz43KF+XDIg+PZS78fYWI+eJ18xq4WM1Y+0mE8gam8l3v4vi7OdS760Ft9P8oPBkTx5LEva4mpdUydl8+Nh7A/fORjXdtHEeD2vjPKPGuxir7ieLoFcMWPw5YvtUeJcqht4txn4HQgjcxMKko5tA0C6oJsnX/fnSAIco5JXqDOWQb/gjSnSgayIthX9K/Qa9VZgCSyIso8HMlGwyvJvhmk3gJZE64AwQjsoIgxjl0+MrfA+XtHnWvnjB1rI3GkLhmHEdsbgyIdKIgKbrZL746TrSqCsEB55MwWnJ9vmKLY5+A0MEf+J5tBYV0R8DNh6Ggs41fUCW4KG3zo3yUZYtDdYiEO+igCbcgsehpRjEz3giy7XFCLJ/TKRVdihISP8ctJcbHAGwa45RibeSALzJxaLJmHjY2hT19XG+iTa17HcfbCGRcnPPzcE/3FqPGZzumlT3nn5cRAeUG7c+grPsybI177mK8M2pDd3Uf9sg1cvsaGDeN4dsklvNVvbsQdP5JMjlDE4Z+n8TmOFqs04/++bGJ3Rce38MCJz+NUVfxJz+IPfN6BhHPu/OV7h6GLAfBJ7OQHOJGX7gxJMf7Dnxde8EmRK9vhlENilsHEMA+5i2/bLz9zscCDHxR9cddUZXFCHzZfH7g2L2qTH2K6j4kMpwIlJB8uhhlAe/nmxc0VX9h8373DDvDoJy4y4RufwVcXSMhDDljc8MU/OrRlulFLH0/0Iy+eOCd28NPzKMcfPuhgHDHB8eU7YvnOV3WH0VrRBpc51hPmxoOUgHG1IbwKLB6QJ2+BGyZs5uG55LegZ5fdtTO/4Y6fyEcWcsZVvFvHVHDqG/Fp/CZo/j8gpOesI2HaRm0YGT87EbHPbQ2bWOjID278yrHHV/TBX/mgbvZcYSIu1HPZq/5q1uqOmzjmMK6xqsXH3NQIK7nO8TDiC+MwvmYb2Bk2uoeL12c+vMaN8sNMzHP+/LxG+rBx8cLE+Yx2c2e5UKw77eJGztBPcBZf5K9+Lgej84lffTzuigNyA1lirI0JyqcOwhm8b0MsKcdHjgE4+rMdQ8ahPMWDsSVhEflH/A+Hgpx4+S8ZXBMeTQl6AhyQGJ2HRtZub+4tIwOUMQRMhkk8E7qrocxkKS6ZkPDoy/HO5U+ELxiEh7OYc2EVY4s3KulbYD5BmLHDalFGDo7qPWr6IEyHctWikFgrmJCnbrCCb90chG2Ns1mHLgiyazY/YAm4gKMWHFNkELXobEc/Hah/ZF3H2LLibbH18vjcAUPukpr5LA4EG23qJfAKVs7RzxOe1LeFPO7k/OJKGWfosQGeqvaTwXDb4KVFk3NksXnSpu5wKupKKPdW6Rs2fEaCkFDjA/tdyIujtaNHnegW/AkY++GmmORD+jywB1k+5/zhp30+bYN0c+aGebEDZsbC7dqKG+zggSyPw4VOpy0+zjB52jjtIe/aKC1uUCU/zX3yBpsgcdjzjRAqZOg1TrKNWGezYKycUD85Vmw4Fv3Ylh81IT/pHzbZ2B3H4DXXGNM4MSGzRQz/jBtMf+Ygoz7rUzZqc3cjIUk7op252IB+7gwy1iIc99qQbYsBOe3bry7OzfEOQTHnmOm6Ze14PmuhMV5mc/5ejXVobQ+PyGFDib19Gx/s4s2P2Cq3NBe/1jV4YX5YsJdjTqV8+uMSHeYG7fiSjVh3mpG/mLOmXXa5wUcmm3KWk/t/XKJyOgV+YsQ5tM9p+Smxx0HNM2aSo88YlE3DJB/llfqqaQzFR8iAU/146wwT8hyzePnjJgJ9cIFsjo0BxoYDPbTbB7zyClzTzzRiEhnUBuKQYbyLwzid0uZ464bz0R0x4lDZlz9mAmPdVBSPrmHY3Xh8S7+nm/RHvjLHzSHcL36yzYmXz7S33H04n+3tBbSLOegdF5PXuxy0qwos8bw4BKa8xz28aWexgfpn03RMO2t3H10YH3TBIWOJZS7kxExbF0TEFr7alkjMTkrHOCmPtA2fY1s1BXjeHAImcRdu/pmxOZQufY2ufM9YbYtPZYfVd2Pij3Z0GFM6ErQLfHquBwHPw6As8NTHnwi0/3D6BK+JQhAVqHsra7IsJLeu9OsIChCBHVlLGEGjB7kppW8JGQ/HATmdYeAU/wTUx2IEYVuYmK/+BEEafsIW9W2BvHQrHo4Y210bMD18XvqXeLOHLh+MB1N8rZgvOdTtgK+EdQIdzdW+uEE3CUiB3GYIZ3NXAfvcL1UQDBp4XiCxqHL7maBr881cr/hRip8K/hVgm5PHWDj1m3ttpoD52D6/Mn7xU1zhR64S+X+P6CFpuUigHTsJfh8UgRZpN0JgWqK0eE0nPPB/T42/EgN+6dfXm5ts5VxcoY+CRruTmvvggC/6sIF5JattyWY+btJVfHaKeGHceOnba8hkvkmcOtpysQfCzA74UN8w5gPasPvWq18olrtIIQhml5VTi/zjlTpH+LJm8pWrZv2yTfID7LTrYwDG1Yof3KHfrnTiW+OxIo8eYxDOiAuebOAZT44zvlr0xCoCsbn48Li5+gt85C4y06Pc7NVHbbrNPY6rLXC3Yo5eTcq/tPMFBj6Dhm5x5mv0+Ci+n3Og7q0sYpQn8LAxHsHsQtWmiQHWuvQyzjua1SzwYwqvxIK6EIq87FDJoUmddsULPDq8XAe3/fmITmyHGz/LRDsT4lzOOG8ivIx3xnGuPeBGThwxn36f6ERp56t9nOsf2ulvnOqwrVhn3G8PzsEbN/TRxPiN3bFT1z4MOLrPOzo3nzgnYeZH84w9MA6fgZxNF79MzYxjVzG99tRzeja0rTmbIy/Z7aDZlN7l+mJJ3xgcx3ZqOjK21gHGeCqnBg4791lSbcuH6sxOxUpeRsF3dvPN/d1lNh6ag1zzFtzF0W9+zzbqlpscxoE5Yxm7JzH5yFh+M04nnFf6qbPOuWTcfpxslUxXdjkO7PGGTZurL6hHqNqY8nAXMmLpwuetf0enveQqF8LEWI/Fuesb+mdHPhISx3RdPAyj201OVHAFmvKzkj4EuXbQ5sHXYAkt8bfgOr425SNwiZc8AykS6NYYwG5HzKaIBandJ+Q9DmYezzYYFjEr7bFlNtE/vCyOmjT8OLliTYcLy+RGGraDRzEE9BwXZwsoVjvmM3DOMAkqXkfx4VEqEJid6FiRW+FbMmLHuEH8/QAL80ygOhgOT3sbiE3ckmnBAhbllnzMWYBsU2SCsxFgYWMThMwWyy3y3slBb0VTHBJ8wCymDJ7GLcHp87MN0MAH24nENgnDZyGGP2jNL4gBGwmqPagvPsa7cRYOOYNf3s7jwcZkb0edaxdjCFnYw1uOLtqLlZLGWAOkBJ9FWF/Rfy84O07d/MipkAA0/muEV0UzlwTfhoUJ6ZR7jruTpa1cMW4IuYZcFp18BcduRsij4eY1vR4St+hH0HZs9K9IAZccwA/drUbW4pI+ntjEqxdfqYPnbVaYs3HoZb58MC8fLyY3TrHdAQMS8sBA+2JZGxQYTmLh6ldW/c9YzCt+8CHcgoF+McNheY8y84e1HfupR3y5AJPj64kNFCMkPxwk56+2lYtygc3oXH2JA7G0kGEK+vAN/taW/AGv1DPm8yDOxJSv0GeM1LfiL44wynuL4JFyMIFPLqq/6N0iBj/EKG3M3+NPWfqKjRQXLRryhZGY5I6EdYW+bBBbsWEt4Rg92ICiNpX3OPo497UxHqPjeoCXcXzsQ04xkEcTb5kaz9jJYAwxhd1xxzk+kIP5uxxQFzE0bOTS9FxvUXqTAD3DwnidmE31oWO17iA5MTndwpu/qQPVj2DLm3FSXGnfeB0uMPQUzlUL+J1L+Lc7W7GRh7iWIwzqM9PYwfiNIx7gYOdyxHm5pi29VYpMuBn9WzNof7iiH/7BEzY2kJxL4XVxxADsN4e+XO5YYoEJyw/lcbHFjQjqV7XBGs9dtGrQs9FnPemzz8QWH1VgI4ccZHPxo09p46Ne7Tce7F3MPb7KwXKF7sX24qT6Bg/N+X6IbqLOW7HQA8fA462Y4qTZgoMAgEQg0yQbY5O7V08Bg4i9IlbFV1Hg/AukgigGS+w5HLk6epgXaQUPuNgYIM4kKpFxpud8O2bBuqvkwOIADn3WtqI4PixG2SEX2UvQgXEBhhCwS/yKN/PQvaSmvYBwI4EMCibjaCfYsY9HCWIC1XSIOOPxs5ucAvrhDTvG1ZJ+SUBwzd5kqvevc1fNoMQHbYLg50mA/Id99M92xRAXk5cf2Fj+9SO58SeubWZYoL6fu3BMxmzs58kdPuTjP8ZoEn9mW0XBxTh9+pI7XCRhX1L47P+MyiFFo+LkFesWZ3AXi8boZWeHJ3bxR4vhQhC5POUIP3SXlgQ3VsDbGF6xaVdxcK09+Wb+i0YxYZ8P4mZg4ol28wXO0IsPrjHmavkk3vq2gXA8chV04pjDnXt388pbpsPPbmCAF3vkBNsmp/iAF01coUs/bRz6uoWoBUz+HxBnnG93KCgb6Q+LzcQKnLBZjweDCaOrBWfCVw1SD7jwUznrFT1T2JDgy2qKfjoqz1+BQ/45fWKmHLYV2W0G8YO+p0PAbbzi40gpBOF0+cVY6kMDrDOLB51x5Bh7FIPlOuPJ/+nvnDaxgpsnfIVNJW20aEL8ckb11RNsmr32h8Mah3n4E4zkIf6vBjOHPmoPeWGdgWPahwu8u3NR7Rt0Xl0D1lC9QT145YgTHsun9HOO7vnRPGus8Itj+WF6C6gkgHf9+TstR0+2MFZb4lxfITw+tHs6BXvwyCE14Y8NnH4R3KPtOKVTbNAP4MthiT3r0WKI8eCOz4lkrLWiucjaZ8ancRt6x9EIr+WTayS+m/wEayIxm1zWOvSLlTrVRlH8cFcfPFhvtj4nW7H8UdFBZp3fhVi1xf7GGVv1C6MLoa0Ps9u8Z/4u/BE/P7IGjVuEzO5igc0ncrDD2svGrQtF4t51YDEcF2JM1o45VTa6kNlY1w7aTt3/fjYyDTZQZeZM9oo3JxtwkIhyoy7ySYI5ZnwmQxBzUkDkkjkY3l0Ejrd4DeCz8C0YqFkQei34yOLOAUGOkQseDMfxnCOP4KDgsUirFxva8TPXxXDFQqFnLvnKgm6QReCoGg6akanuJS1zgFpl4Zh+xvFYn0XtWqiob3zWhYcLMEGEHcwnMRkwnByG9cw4sSwPLFaN2xh1FzjohaNdASmm8RaO2by2fIAsTNgYMIkLAfGDzZl5YAG+jRmBTf9f/zmcu4lunjb/Wawuw6Zbu+JZ3lu4ZgO8CaDNHcfoNKH+jN3OnQO29DHWkwzR3nVWABmKfp8Mx84WA7A+ttEHT+lC9vrMGwUdffbBVZz8JpshxRDt2gXmCrY2hAMowGU8T8bKPa8sCsUrmO3O37NH/jZ3srqDZGFtsaZAoZfFFZnq4JqkwgcO2nxUxMxz8HeHBnyEq3c4yIUWSfKF+d7djg855viYdPIb+S101Aw5xA+nwDmWIXLH6+pBNuMXxyIzfzIWOcu35w7ubU/1RlegFyPKK4AH+YCF53y3xeKJlUsm2JCD7n/+v8Mr5+CgRk2Xd6+oecjN//RhC/WZBzY5IZtP68HhglgsaGt5jQweLA484EO+ksGxcjmvdhNAXrBeOpnuZw6xJ06XT95Rab4/x9FGVF3jXRAnD8wVYnEcZha4G6ZojpGB+einnyHKpY5K3mnn2H4D9MTczpcnk4cQ+sbFo8wByUNRa6Byhg2dHZsHHdPmBSb85K/EOX4y8JPt+doTZIRf2elwKO0MWp2IB3Jq/dahcEwPr5IWXNchfI2cYsExzXM9DZu6BBZP2NY8OOMp3+FEhFw0X7ko5GM/xPL4SMbyWf+vT1KOTc6PD2zTPvq5OUNO8n0lPqoSF9p01T8HoOsMlTtqD3P5OBHc+RESKOoOm7mLHfTzTXULWDGWb83bYhAKvXnAOAk4ytSZzzge14IZoGyWy9sX4OFfaWEwRQUiZlx+KhouZQDmzgc4crCbn4qBxaNkQ6FAEPYIPMf0oe9pztGczyhwqyNDdCwGMLakMlvBMwcwif6cIQQWmGzEGU/AUPCYx3jaKZBMGKg2q4h6cFy41ZENThnRkSwEjik8FT4DmXEadxymzuOM5wORYro5CSNBIA8Iv7EOdj7chzTVW99jw+UfAybu2DQsgB4dLQpeOc92xnUVgz1glVOJOvhMOhbiFjmuSjxmLEm2zXO33E1cCTt2scjvomA+4ZV2dCLLWKE4uMs+MaAauC3x9BHJysJWcdDG7sbJcxsGfQjeK8mcH9W598RIWGc79nIhMBujwlEWlCbDE5seIbLB2MA4pQF+GGdsUoe640h8Ojw/mQPZNH89/mshlKRigj5tRP58KWHlwBF/QKGDeW2EALx/Y6WZ2cpdLWQtDsTMYtFdxl8t4BTD3/zH/GSglj7P++FOOEMWQ7QzTh77obo4FjZ2xKEXfuGWSxV8xbbjFZTenGxuEu/5wCLXXHAgXzs4pgFMLRAnGItLSf7CI8VwWawSJ7efVnsfH+YbdO0/Tyw/iHWejy9R0+JODILjUn94rfYZq2Aed9S7Nn9uCM90rDuD4CVhxjDyaSN40zNe5CMsz3zOx2Wv5jST2PwVE7f9i/1x8eiplnD+3A0qRmkzftDH8RfsAyWsmPLgrc34jm/lZK8x5+wupjoWz6WPcx7WO+QkS7vLb+OqRR27xNo4ePVRDFpHkUns4+uty4xnIH/+j4Gnjbl0bQ4n4xE9tDPfvEFWdeAAuGTXgCrmgJ9cFNv6wuippB5/zn/o1qT7FX3YzyT+0EdOdNEFHo79SM0ueNNz/5TIgyMfIkfbWpPAyoOPPJBrnLvhLPY5t6Zus98mDEjGefPRg14/i9vFJ1wcA+IS21lb2sDNtGHU17tgzHYuBunfhdd4IBa1Iz9qxMWf58RFd6JbD74f5S0SFK8FiX5pITFpEXbdHRhIgwLpLTAaQcJlnJfX2E0wVmQgEVV7ABx5TyLU8SRSSWO8U9wrPMzx6i/nSEYL+oIXZ+3uu8QVmG48c9ZsFtRVoMBrMhbA859YbwNKxCWnciYb3ljQ+PX+Ngd2FcDImt7Zz/nG6pIciXxUTfVUzAf2lwgE41MgmqMuXHwlpNzDt4q+Ng7aDa+8DQ1nU7pXkqw5umsbIfzIPHxGEauQcEzR5q1TgpBf9KcNg1jo0e+8/t/jHRPIMrhX+OAjzrGdedNjslIIFgcl9u1jYTO/AgV+uZmf8420cMyiGdlyurhr8ZxsN5PhERfy0MPc+blDTYan/KX4xuif+iw25F1yZuewIZdpxo6OyJbugmArxWzytTN7kQX/2Ge+tsl4+OGcsSTQj8MpvmOhQuCvftSX0/lan5bftmno0c+mBL+A5/F3d5YottqdDfh3xWr+pYsxcoBB8XWMOzZoU7GnvHJu8S0PCjqK2MRoP1Qsbukq55BBu749dKnOePx5irwxccT5Fz72uI9pmy7kLsY59lGssWjgF+5UM2Y2PXYeeGKUgoo/MaAv+FPsGbudz0foIp6ogQ/HNKKXR7koPmp28hmvrSr5ws+pD/hz4cjHYL/yAUy7mwEu3835caZqYxsV+ZhQXtsMgVnfMyXOiMUNpclzuK3RBR27kNHmFxvsjiP0qZ/5yR3njLOJP9dmgXHP2OqYeQGey2eOYV61C+jKLEcmmznKbLPgeXimaxgPY7//lReEFVf6Kczoe/rTD4gH/8WnxobXMVPz5/i1l99yescPOMZd+jdFddmvX8INnsWXeIm3fDP+5AAsxYJ4u1Ckj7uW1Bh8sYuE3VginnmiA3n6IfzIGR8bI+/l/vLffQ76mX99rlU7wjU7wQOGrXfIwK98Wa8NmH5B3wHzFYfzA+1be8aPXJwp3wWNQa6/DMYqHiUxn/fwUTLKdYXOK3Byg3kFIK8Sw8LZIuScCEK+xNCIGhUfh0AKzS5GFXk2MgK+5ulkBl6FRjkjEKcsKQfmDBfbHTTg8UOT2ACgfdbuSvKJcBENo0CzIShnk4EM5ra424ctWwjGcXxgixvVCupvgRAm9VeUKJCP/cjALsZxXFDTbzAO+JVIks6fQKt/PttVNvLKPm2GS5IizHu14KPjylT6xEd7XzIxQLurAsnCAmOx884GoY05Cch4+dtFAYkXh/wzcTC54DMtucqMAxQQNzzlJZ20M1ebZyP8IT9O5C07iTsfm98YXpizXKHIMG/n6mFQcTiuJ0sxjF8eIQ8yehiTACo3KALGBdjJR/CALRvchIRVf01QxQl74RQOtY/+NjZ+zgNdjQGHfOxt0KuIMhcZ2luMI2oy9Rnn+Qed5DTiLaKYsfxiXLl0cwcNtMthsbQijlzG8sFqj6EoP/jxiuJJrvIHmB4/xPP0oQZ9bkzAkly5FcghUv3ZxNjbV/LNvIQxd67MJY8tjs13jJl+JjgHf8Wr8c6Yxu+CReySHt4D8Rm32B5/8O5FbvbNNuQY33AaENp0VjxgK3LYUCJH2eFWPvwxFlnwPJuKE+MXezYOXdUo/EKd54LLfOcmwgjhtYf274TX6jVQxZsPnyHgISZYLJGzu4wtnoIJpxd7Ev+F0XgZXrhnbHjo42ns4Sv6bl3jj/n169g+tiBmeAQTk/mDX+CkY/zP4fyoLmIODHHtcZiOoHDlN1RPP77fnSimcIwv8b3hxp/F5J0zyYDjccJ8dE+2x8NUmj1j9hkwGspRDnnoG+Qztxq/eJ9seZCkox8+ZqsyVHTw4EdOkfdv795QM7FTncshXotTZSHf4lSJSJ98pA4byf9zF+MrFrQJW1o7GIIPF5Pa2Fpt/sUBaxLYGIfNv/kSw9pHWQfyDbK9OCsXiW9rK/8LVR4KVNkFBOALJAdEniRGFMQL+loYDGaZjLgMYtzI91gPqO0ERIHTGu3kR39jMVgicxa4HrkcJNgASJ4aIkE7GgNEN4XDEWbkW0y20E0mr+hbkbrsYqqP4SlY1mZ/csCYqNOdPHiFTzeuOPrLnDMumc9cdMXD5C9w9urES69Cbbz+TOC1udTOi+PxyiyDjYOKmDKLHf0F12AncbCNYsXwroh8K5Vi1o8vG0/Yy4+j9pbKvqQANPrxhz5hU1YcqoM/Iz9/WFBog08FnC+pGOyNFSf2lVD6ZHKx5Q8fqevaSMpHsag9vK27O8LZ75zkPA4n+ebv/AJeNqzjFXt3DD6Gm2fhdVpzsW/P+Wg+aAgw5GgyaV8xdwwK0AM3FRtk+lMyYfX/b/LB3X+Pj9CBHf6qPLiYWzzKu8aXqxzvJ2Eqpk8OM4cij6+QSYwwPg7ZVDCWNnWM28bThy0MWLFUNefU2zYfkkihRFYyNK14GPYVVZofbjw49oIHbv7EP5kuwNk+0WKnjUf6uQMFl9jkQl7ugYM2bMEu5pof47jiSLs6UwKHZ/Cxm7hx3tIjfuSzzSfzmc4XebwITTtVMAAAIABJREFUZ0FJjJQWWzQ+dTI/GMOL2X18BZ/8YTTnbDrBIm9wj5Lh251R7Mxn2sU4ZDF2jz/j4O5jDOcadI4fKM0jtrZYynn5vFwg5obBusAmB05mV/i8K4yK9KNnOT3/Cbn+Zxy1HWIHbCbSli/sW4wzv6cyqB3kB3iqNfQrLpl37Xj4SIZ90z+uUXHry6f6Oz60yYA4/MAX/OxhXqLjDzmP3cWs9WIysR0M4MauTNXt17qGDEQzDJy8Ooa562iu8lqTuOhgLnUFvOh23UgffsZG/Yz8+uUCuchpw6zOxS9d4IAD4gl8k9McpgMUWXK1uCvG3bxxx3kbcoZ3kd5UqdXm5kg3usKN/GF//3ydO3BMADhEAMICMKe0Uyd4NcjB6jnKKjZyevU9hHwNdb5G1gY4dEIwoB6PVdxwMoFLO6L3oU6gkYg8LEz0QwryIJDn4dJXOtCD89SfPAU0FoIMqmQouz/03Y+do087kwFvOq6revEwkf6cxtxHF8dGZWPqm/z16bACBz/AA1cdyrmB/a/jEUHfbQfza1vzzumAK7NLI09MLHCwB7/gg3GuKOxkHjaRSP1bE7h3ID7kg6DEDG3cTeEtVWQx5+31+qs7roxnU0efIQAmZOYfjukjQS1q+QAfPrERH8ONDufzp+JsAoVlmGijiT/M8a4LdMQ52MRLGwSUM7QZx3M8QvAb8QdnzFNwc65ERuZkmYfoiid5nmymhsP2Epr54PfJkG1wpl+Q5cYuVMA5HmYTeUDhgwPs75u723SjG84ZQ3yaU/FnYTqmGQI0azub9sYjM8rO5m15DFUt7qNPLrEpvyX64VCe4mPx4JhxHB+UFn8wlc7xBPd0EHf0d8d2/2d0IBE1vz6+646U33Bf/iJkejnOSOz1uPj08zzMybf04/dxyjTnXDxNLjzIOzLLURcn7spiC35BXR+sHtfDTyc88dSfzWFTSYzL/2xYvBFfyKwOT2bmqVYC7z/IwGe92oUv4LyclUt8r8Gnj3FTf89h2OJRveUK8n02cbEGR8tZ5DmmOF/eMoVx1FN/jHVYVJw/mEytrZapJp2HlDN4+T3wnkMBY7PJWl6Ng4PNYYwh6J+Uq+iqFfgpvE9ijSviJJxgMj7Swxz9Sg0dV7ySt/Pr5iK/GKXpeRRnnBsHs+uqL9qWHGVwvDrCuyvpWq5Z56qFyylju6DyRknxL5bJDpQbJ47tPI3DgH+Nd2RVT+hzT0BM185c4gL/+0gHx+PhcR6Ny68uup/AH7Y22LRzUUSe8xlWHos5LwpaM0/P4fThB2zIu+0qhvaxE+Yt5t/9Z/Y5DTs0LuczaIoNivo1DiJ2VZtCxkyxQUlC3OSsG5C14yjkbWHTCXC1D26PHDCuIHBMewsCOikMFJ9FGCp8LHBanOTFPzlpwYw9iKwAzm71IGjEJva39pwkjsh2ePwZrCvW2N3iqKj0j1NsdMhk5qzJZo5veTGPW7G8Zk/Qjg+Gl9eOfxs3Xp5J52D8e4ZcOA+DfqJjMrGjPiHEHYu4eNFRULvIlJCIYGNmkmFPi8p0u5AiMNy+XdZii5/hZ3etNoc2N3Elr6Dz+XxqEabo8Bmukko/Zw+yptYPruZL2u+NAjzyHA1uojCKzejfX//o3MIAB21emKAOwR775ID4R3HxDGcbi8zlFWPFheJ4T+2Dh/EUKkkCd29L6fsWKPjkYcz1OhzySdxy94HCu/xk083vn7XJIT/1W7qQbyzmT80hPqot2jHMbVYcg4/yE3xp+zHfDzMvNsAMbcgBK/7HTo5p0xl7qT5gn3aFTW4YX27p17h084evuDNG/zjeK9joJ0aKMQq0iw9j4nTzJPhuu4/5GTTuPhHHLKyrddU3c6p+44C56K+GHCIq4vQVp7yao+WhCxbY4IH8Wdz+Ot/KUzZ+xh/9z1fGIV8M2JuvBDte06OtxTfjzIm4kxLsqRa4HoxDFkAwduE+atTNSZyjE7nijwPaOCQuaLcfuwyOg2EXdeZ7E8wJjfjaCM5n2ri7+3/ovnNRnMUf2Jk3nxg/tAHr2jSkUm7MwXxujGELQnuu3zldJE0nfK0dvb+NTcT68d8jdxyxkcOvnONi/hQPzFtsME9Oj7ZHj+2TwVT4Lr/GvfMWiwo9ODbXXK4mzAb1pktIGnzke86f4fsf44yB5tR9+IwT1hLHzF7aN/6ylfgEk7GjwpMz44M+fDbcxBYiOffBfPZD1EzaGdtHTeS5OmU+LFfSNx+fmQe4cPOPoc2xCtNZ3xtvoUKsix+SMk4jA/0Ibl0gQCwIJNJ1e/KZXuIiQ0J2B6NCQTtPi1/CMVgcI7gAEUeLt8QQRBljQIAlzLRT2I112i7CsUtSImF2MsbfdLqcSaCjl6Fn0hcvNxeocEz2EIwqB1NO0lbGhVG5JdXsRSbt7s5ZnK67Pyhwjl48fMMpNnNFhf5tTB5sguoMveBbJ7rD+7QJYAPO6/p4HfbNM5gbblAlH7UGNAtNd8r0xQra7jR0Z0c5+ItBcJ5M2okv7IYjxzGGdnTFL/M4Z1PBQk27YxPk4k47b89yhwLO+u8ObmLQsc/gXHcAh2P6eV2MqecZ0J1jMII9X20hgi98aWd2MBV5PG+bl6RgZN7Owbfc8Echm4udxj86s5vYW0zpFwpK3MpF/mGxFmuLtVCy6bF5mwzw8KWDf45s7v7LPwB17gLhtKO3UNWfXqCFgeKGz5zPRry4AYs2Jo9+brkab/i6fKQdPnzEOUOZO04xAzHan72OZ2By3ITFIzknR4kFC/r8HM0Vt7STZ8ZlcTNON/XRc+cfjXFrP8c8w299rOi7wI6T5vGFny28/veH+LObsdiVj2jD9uUhdokxnXBEm/3JEVr9blYQB+cXd/hpecWrAlDGcX3qRmZ20b68pM9xHpxpyye7il+xNGbjvROTHmNzMmi7HsQV2PRPd0cxQt9yAVXMK9cAOZgQsZjEFzxUR6xwgn28Mmdc0wz35GBtcoSOahvzGHM/kAPHxiZxTAOcbZCKzwlxvjWEFmO/gdh058GmKwjeBRz2cIql3JQThT4zDwbkzy50pE9b6cK3y8V4mVxs8bh2IfAHX7QmK475yN7d3C8IYhh0cv8QfzA9x9f4mbA5cCQ3TF0jFG+NaQOKIrpVgU34tvVK+4GdXx+7st2J2IpyfEjcLZ6umPFnlKgZbCAZh9+7KHug4avqmdjrGC7aps+u6rt2o+vY9f0sTgWcvAKWGSW7E5Ca8wzkSFIZDmH8xlAA2vnSLpCRyhiA97pp6PN5/Wsh9PIwgMK3YCrXVCmGBMklx9luUJ3T52/dyrUoz6FdES5RF5AoMTDAEKnonPLpWBvOvwOIuZ7DRTi1o0CwiYRNtjxkgDS1YZmMFb8FnlfPBCDzeQjkvO6QZu2OZ8fenWfmM50uxoutcWAmsSh4Gzjb0YnMnTNFG5GBv/uM04ql41YkwN1mnw0PC5a60Vfy8briTPFijJ8pYeoKNYu+Rva5HuSCtTa+nm6RFtxXO1hcbIoDbdtbfmvLbuOgu71yk8+sx9PtycgLHzrbcD55hC+iUpzh4u0sfQt27OytYrof33LM5OvJIWOMP9StuKAnnPDzcJRyfXHll8WGukMO5xdw/OAnbOADv6EnO59YQh5xGBDxmpAz8sjbhoRhypjMMCB88tHHeF4pxCwG9OnzbCH+tUmFp1+qsBn+mg+u+Z+8l2d46redFl+cr+iD0bvFfUaMY+KP9m2WOeZhXu6ktt9ewmcbNhevD3/gpbBVd+cXbKAdO7zzGG/YjE3aPi7+qNl3vj1+52MKXdBgCJCFxjH+wr9dOIx3MA8PctQ9vrEluxdncMF4h8xu8OKPfIliLqj4rwxykAz1ENrl7vhhE7baJ4cDDp7yk7n6NV9rP+MaO1me5xxxgjE71Fveyfm92Fxz8IsXKIjHNmS0IE8WetS5ea0NuJQx3nDgJsj1ZSvEANc1tHn8dAq23LjturndxLXNr9i1tuFBAY/NuY7nyzMgH6I6frDTMZO5VyYgH7HTSTx2kTx5xJefJSuOmKO9V/4/8vMrfteF4X74pnYneHP0X1h8WR28Y6S7zEdod4Rbj/C5j2xRL77mHKzXOiOvi/U+w419fCwIHOIsX+EEF042RG1TBw7jJ/s8bqh+391TxoGFknCwfFcJmEeK5CfIkcWN4EdYxug7LQRlz4oizffdIYjBYOSrg+FbrLe7bMEWpJGQ4wR4ijl2uYsvkKbegtpCz7Gk8MK4MYdu+tJ9ou2cn8awMYY57ZpHKHKG/QnUmS0Z9TO3Qm9zNqPv4SBexY/d4RJfssA0v2hP36x5PkM26PCDDs6vuev+7bUi71XcdDKnedqIvD8eFnXBdhcU+5aE10IJTtsv7LPBzRl6kIOONgOowudTu/lrpy6if4vsc2cLUSzgiRR7V6/ChxOCfz/AON3zRzZm+pFT4pmoxHvFw41CxUf9uLj4ZT565JAxXgk1l6svNjbTTQHY5ifZzCMXHMO4b68X/xoGQLRh9xPD6TIfyxfGjWNxsDjuThs6kEVMJktDEY+ttEn0sYHFhLd0sUE+44pzvqzBAun/mC3XmqoQbeBnS9KtCdmAXO1ATj+rI/3091beKpyxQHv+QQ594DIGwowffHsprjZhvoC7PcW5OGUzBB8KPnVqCz+bCv2Z8nuzp9x4Y654BnKvKvqSrYrw8TI8cIVO7SrmULzxvoIR58AFfC9G7GxRp40x+dd3KMpNoDBHuSpvE0ROzL93DA92eWntxK7FM35abMBTcU0b+QJW8sUaRkwCIJtv32gSNvNsg6QNYTRe0csTfLP34sA2eIkTNzz5ALk/+YkbpnchgixrSGsNY54HcsjJOMSePR5uGVM8YRj6lVFMzVZNYH62IIexcrRNa3aNB8Z6PP7R0zzt/B88DaN6ixt1NO/BH42eZxd+Fd8wVke0B1lcbOY3x2pEc8i9+YR50Bb+tcsNc7LD6eMr7oSCrnEZj+LsDzjGwwMZLte/wZMt6IOT2jCOfB1H4N3HWoDIHPiNpwcXYh6l586mY8gt2uszB5Ipb+QEsUR+gY/45DXcYHGvMuzR+gBw0lfMDzt1D9zosBYfCN8ttn4mY7c7EcATw3gkEEFijvDnamik0QloxnPcrtG3fhozGTjdNQxSMbAAd7c51RGOfr5RhtHm15JopLWQonLGPsfAr0BYWAi8Jekf48HNfM1FB5hr45j22eY5csCqsnOM3Tp0AUXz8MYjgrDTDRtzR3HydPjGhtErtLCQJH4gu7mPzZ0fiX/8BUN6tBH5BHiJyOvTP78n74IiP9Hi+Mly7uKiASYffCYAHXCl7dh1caBvKAy7+wSvbXLkD84uTt20lSA3driDHxd5KLiuXFgsCXz9k0/ArR96dVG7DYZz+th0dBcEezwudpf8+pFCFteLV/BE5YkhrrgXE/lXG4o9i0B2PNytD2wcV9jkJIzo4Ik+itdjBo35BozqWgEmN4rH8agMNsG9BQyGv/jQO5vgf9oQYFNzVcqkePKi7ZyeQo8txZ6+J85pa47xm11ME3cbNGUvB+NM+W1AGJ952qUe/vRQNseXLuxU3UNQuZ7fiA9qlnf+GutdOexjTJ/hQogbMPQl/wEzANgD/mJXlXAXRi8A0NG3UjfNvCJF8TOLTTUM23lYw5BbrBsn1IVibTYam8UHeJevji8mtvFiLvhnyuhRVifMZxy/bL+LW7qY46KFX/AvjeQLXI4fByWf4ziQn8fw+BqI2TslvSKTRZRT5Td/8aXe7oiM6/lmtou3BVG7V38XB+EmTtelwmFjHGPgcbWItvqn1/ryR/1a/HtHNX3Ycsvf+eNr8pF4oIZRZ/YZaPRnv68Du8Z4HsW8Go8efOmER7Dq71veFT83PocQb+ghHsqV8cxY/DH/GhfJhSN4FSK2FCfWtf/BL9OQw3PzlNvYmeopOPKrF2nzCYOwEVnVcvIJm/HD6gqgkK0d4X2O49rYAcv6kRnv8zud4Bk2TuRqMXv5bYMYr5hyVbur93Sgb3dtlcdn4JxMYvZWzQM+zQAyKC9HogTDcfoc/oClbckzImQ2OSzcgOnqDVAWRgpQQlRNsFbo0b//LmBCNG6BeAcebeJFD+MmVzaO3ox/FnO7Lscxn6c24svwP8XiCkwKiXCyVU64g9IVgPzNaWG4g9nxyCgaKNhzvmrrU/elF2wL6OAJRDkCQlmPfKndBYR+hqsVyYZi64bThCie8l6D/dlL0+PPEm3cIUh54B5I/IFvLt8amRfPGyoQCkFygyjAxenskLM2iMQRfLHR4o4KY1hsoZhj+S/BNEkDMeQk4u0TZOFLZeyOLC764w4kuiwcV1xjM5tvCPSO2LVxQe/DY4bNp3SAAZ2MGWYLwGKzTZw6GXMXxeLNPO1bf5MJ7sWB9q4owguFbfq4ixaPwIM/dLlJ+PF6/dsdDoNjDqMYFvfani43lLWb9wisdhgfGpkNxSN4ta14hAO/zNBCAVfGJMW/413oMI8HsB75zIs7Oxe/yEcX9h5Yr7e+eYsAPs/CHUV1MZ9B5c3MPjOPrunztY4733UoepiMXl6567kvhmSfdZEfvMaW4W7OAZGBYCGu8pu2tCBR/5DLg3Z1KvjElTUl+xmDnM23jiBnix5Y8+/maWO1HEzamS85ZzyQecrZpQsYfjPyGn+AnnkaRD42f3UdnTx4HcfS0kB08mCDQzz7aI7xVGyIh858gL3KGd9Npd96sLG1D8cTh0xuzdpmeDp6u+vLmLBqQ/4ebuZQcxjCBsRYLr4ZI7xyaT9fBKTx49vYzIsH4Wa/QosF8S8WGJv91hgwYQvzFvMIihtitimPHmMCLvON6jlvDtPFRE3c2krcVh/1jWC//swGcbSW0PvYqrJwmgBHB/OQ64V+88BHO1PY65gLCGs/wuFsII6N/z9sGY3jkVewOX7xyNzqnv2ZIx+HTlugZXKWa9YY5heTDuGYGt6NLMYiS/z8Ky3OvILg9jhOLOkY9BCIJAjKID8oKYIwRIxBgEOQsbYLNPMlsc3VFhPJVmFFu2MDZgslhjG/RYQhGpxMiHQT2re6Fng4Rccc+Oe4wKzpYMruBa3FqHHomkPRT98KsPzFy3QKdLjqe+avGCOUBzylx8Wx5JB7EnZFbHxP/wIW+7boHXEn8RKv/JII23gumOGXDaNJ1Fym5WqmHl+2OUCMHDMPWd3Wxdd30QK7PMab/KUbU7n9CmTHMSb892KzxBcvvsbufUYSmxEEdxVYOFdehWjjtZEku/6PrhiwoWRAzuOfeBM/mCGjuwkcuxHLp9PHFGWGAX+Aj/hkjHGM2WBz4FGyOYun6VSepD2J6mIXNO32eDwztgUaX6Cbt2nRbz5fuQiv+B9d+2kB4zZcbkSPOHG7+cr/2I9tK4D0qWNxlZ+Qt5z2Lcn4XZyCYbJuW20vPuFkXKHDPKYWlA+YrN943UUadrKRDs/iQzlOKF7KMfq1fTGDni4+t+lcPz82DSZr3Pv5YgyfiUMEnIkRzPk+0d4xmV0ORsTiKv8ZR2FmHukwm8cPNmDbfGX8M8cBcZEdjqGdnKmGcIpgwtm8rX5s/uRpz+LZSSduad9jc+R1OcQc8HAB04YDFYu1zdnFOrLesafaYX+k8WLe0MjJle/mEu3wUV1j04Jv5DF/iDXQ8oaY1jhkKj8O5hdlzshiThH8WcyEDQjEMzZ7Z4x+/Dnu0g3/XhzUAR88wM4Fhxwmk5iTw/wKV7PRPL7xFjubv9cBcE2BHx7ons3jZDgXd8jLToZvziOXprCbB4ytjlAPnEIszA/VjEL2a80ZT9M1PpAfR6wDj17BDOzvfIjxqHY8/P/may7A+K1D4of/AsP/Ww3zarKxBe75Dn1XTEtXWLUx/PCJL40j5mY73PgblIwbbA6KVWQ87Y3hnMdzt701GZmuN5Hohr51xHjn0o/JBM7e6sRQCtKfhZ92HhDkgouhgCoJIfP9x7Vw0R8yfbBAUUg/SwCZFR0CjmBnzgJJB11EzFBeJQ9ZBal3rlQkzCcRXEwLEgMOFQig2FaAmcFUsHBAEBJAilPZMYVu5/ZK/8b6VvAEETA4tDs32kXRrxCZmJNfIVgwmBzHhMNHOgywcSTYgwnexAC49MKhiwRzW6hty77ZpWmcYG/YnsTJRotKP5kAl9jpoqyQghXV2FPgYwOqeGAXC52xkC85Hm+Pj8Ns8gCMMclA1eQvLunCtrXLD8FN/LKA9M+R+QYqNpkICipmij2UPJtYPpNELuQbfZJdf1f84cNvtYIJgPkE0cYyFxJXYmtEtik33pwKH1vA4v+xu4QHA/Zw1fpwhb/SLc/JpHAYw/GLPjlqoXEKm53FCXJ00rGZfvCgDzlyFj86tG/0/YCLeDVew4Y+OEGOvFAbeqtHNcUHsuQqXExAZybpLxfH8OCfOy7NTXAth9APERoQN50eMPl0m7/lAXirP+DdnQ/vLsI/OngpP/7+GyuOGr4IgH5qJXdYpt4Bw1VMmF+0XU8Ec27cFgPw59s+nT9jVuMq3nAHJsHxEnFyqkPjElzwz9hs0F5ysjTYxQkGIFNbkZkNw3MsPzpnB/zgN16JqUPWGelyEb/6cnGF3JHV6+NryT72ELd7qGJ2tVlGJ1jN0X2RJR7ktE0247CdFy88+DjAP19vSzNf52UvtvGgXdnNxzZtHTezg9f8CGbnZ8cwcqrN1SvwzXeMwUdrY76YFt937pbPriusLWzIW5cFXbxaZ/Dn8EABubhHNkrK2pZ/69vr+nsFJzEBbe4b4mlxwLSFJvsEv3hUvnMRjenYrs/BmB9tHo/x8/CfP7Y2Cg2ZYX7suOwFn+/ytPZsIwe/+qvYQ5brU35FNfw99Sgs4o4D5198oF//FWPYh1zmiHmb2ja6xi22IoM/cbAbGA8XhQl+ZI7ti9cTH1/eJygMHJRr/XnF8TfJU8gYAbQ71CiStEXht+CpeDj+Ihm5qMJa9SSLRkjkVWK2I40VgzEHcFWpI5G1hSGZc9YId3pXpRY9ANG4R/I5da7gzhDOLQTZovG0oXMycATnOVLOS0jaVBfG8Qhmih82kRDYq+7JHDYw7U5DgbFxzuktJpU3Vx8AsYx6/ItMwGBfwYEM36YOqDZRmPnXVRcWkuJZvCsY8rVNAWKRWXxw7PlkFKyLhfFPgFKQNmwQDVwG9+OIJJZhQhxJ6MFHEup/FkEuMvKDdwSKaWxkCjIwnc3G4hhZzOeftj9zu7LnG5g8+XmJbcJ5awtekGes5ifOtaXQYoxXqPldei/eMNgw4w+TmRfOA/bMl5fawUeerWgiA/stROgRxJEFV8QW8/UFRZ/Cit42JMhDvT+fAQ/x4p2gFj+lkd/Jeni7Fhj4MzfHbxt+L1iQqfEAOeRwql1hxh7GLF44Rh6xtKt8JmDe7HE+f2q8vyACR8zlATf6P27IOfHEvz4Pvzx1dwT94Ef/X/zOH2+p8o1mOEMmucVzsUv8gM8/AY1DmuCehxRU3/zs53y236K7OMKGcePvz7G5rlYgC7uMfWQXW4x/Nuo0V5fNByeFER5EFFfonc+pCftG3erefMaYfIWtyFh+LQ+HjVdjLBsZz1iwOpbj4VBQgIaL7mJD/xLU5EK+vWUhT1uRly1v/fu9+Vw+L8x7ax4jmM+DeDHGxwXjrzlyHgY3/tUD7JAHbOIuG/aw2S9neRVHGyB0qRK8+Y4pYueu0YFjvOnbNsLo8MLTwWeQPOQHadx63Bjlowz+HZBwZNEO5mzUoXXfL8/6TiPjNy38LTXyqB8sItk2H4cRnxKnf24EH5PAxbN4oZ3x8oDc+WMYaCq/7CNv+ewz/3cbnmf7ZDL+5gFj7o16/fI6UKvBx3RpksszVR6RCU8oZe5qpj6LA7iJvnPAebYREPJcrbvHTYb5cK7DDhKI0T6MowlFMlZAUrjtiK2MPdF3CpiAFwAzHtK5rRgBgglYHDyW0Mcw7qIQ5JzvLoCQKFwsXFxxUUArWMopKClwzAHrHGY/ZJYNI2FB7Dnzly1hFksLlLYhiMaH0XMMJvSZmBnBIuDnhi4+nrlLrOSZPNiV0706SY205XTa8dOci33oeYoCjl8gMbGHY3CpBp3CghwXxXijSz45LwaIhwdzCe64dCqeBCR24LtF7OH34ok2ZU1miQZvBDOLJI/pNtaY0xXU+tDDl2729gObDuz/wULjIMV4on/Bmm51YRsbmOKbV3QYU/+2WYoT+ijAyGcuctzkFu6/xQE2nLQ5ZmYPeMV6xapcjI/iZjzLBRdTs7uCT54RZ/QzFrnGC8dtbmnjgS3g5csH/gRBdyho87OAw9J48RXzsefL23++XLaN2T4PBt+sLvM1sbhjJqNLfsAZVttScHNgnp6wPLYVG+SjuQGv1QNkMhffuoDDY/kxDtGzMTqlOcuXbaiRBXe0A3eFdj+0yzjyZDXo3/+/zUH864vuRrgh7u3T2WPcpAO3iSVb0LcYXCi4KeMza+AhLmdzi738YVtzeRV4fM9umvmcqY/GO3dy42PczrdgIod57sPS2PKIYlODW4knDcjH+ItYaBFy0QUTNlQTho0x3lENy+J4tikf4BiHYmrcCNLgk0/6l2G78ZC5cn/ZTGzfD/Sb82yqUHH5j7qgihZ4xyErP4gxX5yB1YVqiG1xi3DmeVHFMW/BVyMXb+hHJnEGn/AmP7Whn3AA41IWW+58QjU8m0/kWdiVcxsOBoyr7jMuOnMqgu4J51i/zSnVeeYx3zidXERjw2kWs+fxAEbFN4ZYf/5t4vqYywX4YDCX42vOzomNxQxD4MGYPCYq4TZnHLkWNEazFPhVVwXZGqv/8xHzXKPmp+Yhl/j0M+/ZIc+zoXVdP/WRI7AbA+TWdcEGHu9uCizbGct5tUhCiiOWI8nR6Sjqqo1BAJMkguNhNCdX1HQKwhnL43IwxwtK+3LCggjZFszAsDCqBt0FLUHIePVai/VFAAAgAElEQVRAGPjo5MqkxUPVOXrHbiQYz1j6qkDIsjnyhZzc4X+wVqQNYFQDrk2jCycDkU9fMvxdl+xccDHkUneOselOIMZscS5QLKTxigMtTAXLIxM56CNwyPDpvrA5DwAE/BKFV56M50nRbg7th6Q2PmE4hp5g0ifpQuf9+1xyEsC7iMgBvhgZw0p89U07OFF/mMQcv+CEd55iZ+Fl44JveVbh9PEK/+yFU/hGPm7s7grHyDJedGQ2I46NE+PAS6Jt84as3malHVzapLDiLb/IY5tA+YsXySYxWdy2USucCDMxJg//Gb9X7D06sROu2qxxvLz4i3kqbYNaDq9wIJ4BjLFQ8W3T4kIAVz/6t9HZ27T6fHe1LuxP0aOtBZGcffxePM1Pj37cKKijS2Ar5hlSt+524U8ux3CwJ9D1dzlrHFabtlnF774Nuvjm85X4ojjapmaxjQwXWrAERL9wjI+5KGA+fkqmw+AUnvZTNgwpbsAND5w7h7hBRjL1Dz7GhfvtNk6Y02bRWKLtqpWGBXwUO1tYEWs8Y2MP2ribiEzrWrJpl776vGBGJuOrF6ZZGz5oQY8Xs9CIjssu1DlmeVjdp318rF8d/dQD/MgrA+lgEHPQxTE66iP2aSPeiEM5DbMy0V0t9Y4s9YTPxnaRzgUPcYMe8advbZzyMG+rRSgn7oYLvMYxuqhViMd3388XYmYrcvY2PH6Sf3yfj1bPbWetY0g1Y+ufeLYmFkuDgr84No4l6PgTGcYc4+mvhjzcTsD16iF/wIbcyzbmaf/plt8oVIExyH6hDZc+Yewu/qgRYKpeaeNuRJSz4J1MTAEz5+MyaM+aOuhBsg7R9uBkMnz2in8nA9lcsK2PDmKNp4VnA1uPbC9ekM885oMNW7ZW6E/0YAsXptVG/cO8NmrEFrDgy4NwG4MziJiCI77EwAFKweWHLQm2jIN8CBtpGDeQJMKUSgwCFszMD8CIeMbM4TOwxUGHkPQFGOAB7fyKC0ZbRCFPkIErWGkChuR0RYheSJp++Q+DdmNcjtwrY3laOJzQ7r7ixjjxRg5vUT52XtxNLKAS82w+3igczKsQmEgFpYHZouA/vmYBSIbYjvMem6Zb+ws2+c8Og6xAsFjsuNcVO3P50nPj1mb8kN/k2T/FxPzB/GLKGCkJ6X782ZW8WCAJzLkB+7w9zMJQLMpNZC4GJbR/X0VSmHQEPgWtRXhFAz2uWclY0s0G7lIBwCJSsfStqt4iYxzYP/hH5NzdSs58AZbMwMwvZ7fZtIDTfhUK3gpCBzIUV6y72WFoCQ0uNk/zp2LKQ/lkM5ksdQeEjQD9PLCft72JE57wI/Y4X1H9+Ptr0aPIuEBie3GKX7CFvGAB9G5ceQYHxJGP5W2n+1bn9Ku7zSZDFgfzLXi0DTuTxRg40KTuUnlS4CxnaFs+DA4LHj7X7mqUd3EplotPxsBLb09avtLnXcx43sUsOFaojV98cMc1duVb45cQI6aJxTYX+qd8pY3/vPAzXuQEGSgi9sYl+A3m047Mp5+x2EnAxiuH6AT3+E2UY8VI/lx3O62z1zf/5ZR4jDu4TIU2EQ/EM3ywB4HTcYGu2Y8OZIixO5/6U7DnzrG8MyQd9KNvtYSh5gIcatyxH53MASuvcs05x8WIJOZv+sl3qYSzvnm8Cx91opwByTX+AuymHLBxspjj1UWZ+GAHDG+tcbuQmWx9B74D+8BDZgs8dnzrbfvl8nKMOkx9E2LxIAe1iYc7eOQDJjRGfm2Ip2q1MYGdyzEbvv5EwcmtxQK4yzd1F+Pqxg9wU03WlhLSfkSXk2DqVA4Wb3vrW0zoIQ42GJ7BQZyghEe+17zZXSyIb+OwcceYXFwii6cq6E8e8pGpimq6OtERF/Y3SNHTT5whkMY+JuUhF3RxRP74n1bamOnX7HO/g9z0YgdPbD934FbAwEvjNVDEkM6zAmAxyDBAzRAtxHiU9RT4xmLDCNLC5nbMnN+IKhFWuLmq4Tdw7jsByi+BwCoWDrYpQuaIjBxtQmfYOTSgwFYwi3NXwjnFZCt4XFDDK2YcDF64VME5X99MrMvixm8pLQDRy1ifC3JuMS9YSgSDIDwmR4I3fzahZ20LcALWopYv7e9KmiYKkp8FOSDf9Mf76/PtTa3yBd8fH683C/LH6xMZTwGjD07eX59uoEoMNwFhXmECB3INE2zEB2dh41BX0+gGegs33H++PuHZwJ+/d7VGN7KUELcScXwtD5zDM0r2VgombLFC1/cXtn++f3+9vX97vf/65/Xx7S/Ffvvnv6+3N7738+31+fnx+sR2OUjuoU4d8Mbj8/3b69PCXdFAF09s3yK9ecbhgUhxTkQXLUp7Lk7ePj9f7x+/Xp9v314f33/oJ0Z8e6ed+vTt9faJrz5fH+9vxycfH6/3z8/XB3rl42Bk3ofKzvkbvmExbvzh61N5gIKbn3/9eL1/e3t9/vr+etcvKCX+v70+YZCi+AFHmLkcrQCn69ON0YkZKWD+IOEf7wCRvzQyd8UQqcgsH1konUs7Q4md7gbJdxsnNybEWReCjBPbmXZ8iQ3vr7dPLh4+T+0Fyz73yRyxUYxZFLEbncmcrQT3xrKI0q++Fi3mrMTQTqy/vb3ev39/vf36V5Fao2zM86x4q94wbwuzOOJDbg4P5pgeIR6uGmf32yl9mO+m79ORH8znYZyyaT+bWuJCFNaeXQQsTz9fb7/eX2+vjxexeca+n1zu7soncrh7h0u5k0sdhUts8xUc22gUCL4VXM5iLwAwk/iSM4DWzhRkrc6hjzk8qA3Y6Jx888Y/IvpmvsPjL+Z9x/dniv43V9icjtttdlELT+FVx2XH6+31Rj3FLusdteD4+M2LgGF5f72/wRpL1efrjZz++GZtXe19//luPn1SW7FvsbBkwU58a/1rDbNW47verTIeZ9f1Ok5tynDG4jPtGxmSm+5dgLDRNJCOPxhqPYzzpjxxr644QjYYcSibZ2wSYxsodU/OBF22a2v14MkB/JGcwZ6piOAp0dhWB3qJxa+Gc2Ht5nu2nXIjH97k0tDjV/x7P7BxvLn54q4un5nlh6/LK+YsyPiMObqJCS7euICQw9lKHeOC9dpbcKza/S9UCqkGd/Xn59UCSYfkIhg5FzNLDqStWScxkDaAlkQmHMbNwAwfkZNFIAo48m5ykPGLAkwi8OHEdFBo2DyYLJHkPLBDPg667IAwkzx7GQsO7Qzf8NBn4WPMkjU7GO9CxUqz+V3Fy8eMO90HTPK52lYHzou836DXRnLank6dvQLEKzWklYDjZ2FujEUswQTGEowmFgw2KQSTi/z31zvz2aJQsFjIvlHgsgPaPn693v7992wcKH36F3e7jL9+LUjl/BRoChOLOvHAEvBB0aR+ESPM40RakPH2en97f70VN7DgssFmgHj6/Hz9+v6Z/lPIP/T732fT0MaDjYvjj+ASBgPeXm/Y+vn2+kbBfP16vf2gYH57vX++uaYC7vPb91NQ37+/fv34IQffGWvMgerz9VOMFUzD5P3klZskCvj31xsLA7GH6s+38+6Km+I4BQOhiV+MA7eFr/dvP0+6vR+ZjNYPYH99f73L5Yc8MJfNGvH5zl0yNjrwv/yAX+UDEh+kj7BcDBqibM5YhFmkmP/zjC188SP5TDp8uMEl9k7sH/8K0pggLt4+fr4+5LhYNB1PLJyYOIJBJCZ8ZirjO/KcDWD5oS0r7r3VxU4fTOPO2K3NxaBcpJ0c4a4QT3MKOwmHt9fb2+fre7rlcHeRPj7056eb9rPIWrXQyWdevAP58yyqbgrJrxYDhIv9n9cb9ZU8Aue7P75pfH+Ci/UDs759Nw/e/yK2fui7918s5mzSWbiH5StOaP9QJgvZZzFx1HqztA0XfiD2iMWziBA35ZxrgR4/dugIyunn6+N1NjeffIHnowsGALOxxTY389jERc/HWXu2ofkMN7x7UU8ZfX/94sLHPCbEvr0+f5WncMmH/Re38KsfVHdwq5oagG6D6cSvvqbtbLqNB+sebRQ6vHZqNz6g3kG9F2jm4jZ9+KhcId6oVV6ekFKnhpqi37/JjxwshU7WdNH07fWNBZk693E2s6YZ1Yaa+0ZdaOLiRT4xiw3wx1nOrC+IYQMNP2+vn15AH27B9ut14ph65kIBbvj2HBsMxNZG4q0ndnrBHQ4NK2Z5MTabm89PttIHF623YHvmzlflqbyv9uA8XMEr5B+4iuaYJ2vOfl+SuEHu6tNqmW0IQgayjl+O8Np9SQ8KkCEnl63oE1LKPb/0IdvPRYM/vMjh5gEYvOAJt8oVFhfTHUb3DVzQcgMKReTh9GP3Pwe+fbSjky9NcQe1i1NtYhL9ViEFfPeKh2KpNSgOCMHjQDZgbVx01llEz+3hnKmBCE+BMgCf3DlidomCfgorslfg2xDpnIP1DKVInGJ3giVB4FmM6uiwVSi/AoDFLX04nHlgIym0sT5NqAgrD2icY1rcSA94m49TwAvhM19H7OSy4xkAb9+Pg5Q3hxSMYp1P5pIMRe9TsMZx+J2uwPBkt8GG3fC9AvIuDW79WLS/c5eJzRymHeyUBgoeml3oOOcKxE0Edp3gxr1eGZInxAoNzMMOjnnwQhK+fb5+vbMBYaOSvyhqiqO4IuNrcWUaBf8NP7DIds4YN26so9/eXz9ZRNgMfns7mwYSNt+4UFqszubtG3eJ3t9e3z8/X9/w/4+/vWPw/fNXm7Zvrw83dL9eb6//vD5+/PV6//nv6/NvNnKYwGL6/vrL4p/t3qNmIYRAwo24kUGXu7MxOnSc5RJB+RgM3dX1Khwpbk5YOM4i6hx9jwx8eDbW9MPJufPx9nr/dpYVF2gdc/A8TnBDxUatfDLWwmLM44CP14uNxAc6mvl+Fi2KGhuLX8TS249zx4ANunOJTVz95uLMnYN378ItHtigO+S8vYQe5LIRoIPNChv0T6z91I8/Pz5fvyzeFU7WMeJGf1Y3jDMEozwuGcP5CegT+36p4/vrO5soPl/+8cu4fodj4hGTnlL09vr4zp1W9HHRgdb31ye202Yu/fX6+frBPafsb900j86m9PsbSyxx+dfr27d3c+tEBRcJ5+hcQO3tV/SVNz9/vt74xiuueDt+dvH07sCpQW789dLZoOkGuvAzeUQY/iRvu2NOfrrJP5t41ynme3DumBo22PTOBoSFhzvSx3fcSeAihuFnz8Cm+K+jrw2/MUMugdkaTXyc+VDHpvTj16cx8vHt4/WLu8T8ZNePYtKLR477MgWAXICpRFQs8qYPf2OPeYENPXUkxw1tk0uzvqcM4m/4L7/oYwJ+8h0EYs7KBw58eeLRgOD65q27s95xXFATy6c+fC/utdoL0jJJiMdOW7ZWPbUAYtnkIjPOiLVfZxP/45PXv8wJVh4utD8/zsUkryfmu0voRdCR99QaDc158mWAtw52PD4JPJtAygG5lR3EBUHAw4DpQsoGSThTGm4znHKOXnyMHjdJvRvCppf8pV8CmPX/eHuzZ8vu675vnfHenudujN0YujFwgEQCFMNBEknZjGXJkmXJsWQ/2E6sOKmKU3nUv5CXPCSVpFL2g16SSlRORZLlKsuaKFmiBkoEQFIEMQ/dDfSEnqd7z5T6fNd37btvo+85p0FQG7i999n791u/Nf3WWnv9hs01bYlxPtd9OaaNZ5KZn9VJSgpu6sBJB+ojd1rBJ3T6j3ZEN74J+PDU5HMDHqv/6GGqIpdt+QkPbE/hCe7EOUjM9cBLcMsH5kue8GDaFPjqpRP9rhfGfFmW4wa0XuWLYQDLe8lczdtx6g7kFOS50TKOEC2hpOFOZlPGitQwRWGCG+A5jZUAUQoHVKLNwlObhgOlaqeIhmFWQqDqmcEDCziNMlOXeliyTGGngsA4pGiFoo4COxhWOLi9hjfGQ06iOovLK10KEOq6noD7XraU/4rnZXhKpmQVyDDCF2DDE2BRhd8+c10g4S+ClpLRZuFdil1BWw7vkGnodTrR7/XkTLjWH4pGANQfCBzDH4CVC4IncgYFnzcD78ovPEAshzYZtpOowKvw5xn8F97ZETHmwFZQ4gwNJTR0p0wEo2OWTYtvOHdlIuTAGKbDyZJDA0UMGy9IAwUBGLPOzA5YIsGZpZ5xIuOC4+wRjPYZDiSonCg4kT7yGxwGDJl2o4sD621zwJKOTjpG2wpArA/IHn6qwybZkpwD/MzgTdWE+CVewX8HvvwWrzIzh0wzeDMPYbACXgdhTb10qgp0pYM48NIVcTdm/Ba+siypUvo39Qsepgo5CFSQnUEzzCV46RDU9Ri29ZwxdNYZR4SvgE22Ej7k0EiqCVTkCwEQRfZ0qoyEcCJImOSQ25QAbjaN8WwafTI000msM6KKY4MUHQzxtvqueSYCTKf0GGETjPet88i+M4tBZxqdXke0dBkip6vwogA9OjCg3QAXmrFUYjrrx3TEcMgsJp1erCgjaR1MCpUVI3gh5Or1/KJCkINO+eWElyQyQCkZ5J+8V0PV7ZmnN+5GZzIVTAVBZMAZum76VyIneMC2PVff7fJiNEtVlE1CJrYr0IhO28aIr8pyb+iIJK8hz8yEyoySJQMHBSiAyOBUoQb6w3+yFwzde/9I9WX6qwPEaV/XDO0zS4Rs36TfjXUCEXRCMnO2A9um/k4gaftGypKhJxxd+RGcHUYLxaJPwMg+8s2Xwl6PXEUv+j0yoOSwyR0Q9CZPenLM6TQJXFPi/Jv0cJbegouzoeqRBJ8qjW1NXZMMeDmAXhlS7Kl5Q3vSVew8KCODrAdcMutwCTLqpYgh1amTDby88QLByysvNlNeKLB1dnljMdRBEFOOwFc2XJ1lIyDBz3BIqLbX4CWbQQPuW2VDKGtdSb+JHZKhyzqiqbQ5dajtAzb72lZ7aRzsL+iE7SxqyUEGPNuHUtlI00OTarvwS1vGLR1ijJ8p8OKunFvCEU1CwvAd06iNLCrmUkS6Vf2HG441FEekTVXZgkngKTYXMgKyQav6BT4RUNDFN3ydqat6g9XkCb+VhQX/in1YxKDGzXh1boBRoKJFFJZKRrDSf/ockrWmIbZFBB2CilJOEy3D6raoQzZHsOl0LqOUO9jyoMWsMkBqy88kiIrmrVB6nk4umYnFBk7Bklg32rU81b46LoykadMCk1HyMg5l4LlP0Iaw+OMQLy30vHPnj1QCymkfKdcDN4Ii7tHp1AY8ABdvk1GZSuqCi3jrtot3SXDizj0P3YAnP4edTgzKmSkL0ZVjY9gU50Jmimv9xpjQCvdES2YM0rLkfKg0yOBgdmKMpJSgnm+PyRfI5i0cmWddshIYFkyPAiWRAp+dcaK8eajAjuEDHDjw9Yaahn0qR9+R451g6PSmDOIZVCbqGMgM4BTEzTDg6CYBLC/1w+j1CdiyMxGgdG0UZ5LLNGI1Jzl3cBqNI7KeEnDAAxk0aIcYaEuzz0NlM7ht3KVOlEdfKY+AAILhlw7Lw6Sc6dTJ5nQ4ymqgowk3nSd8hWPJN6kkfRB+CZ/MEsFLZGHNM4fz1AQFkpGzaqAnfcUekGnJN0bKMuwn+HY40oISmoZqyVrkcHSWS5XOzGzKCMLkGHGENXREQDiZBFmMaZcMXFcB92g6jVFXucakvfRAZPMPuCVEaB500G9eTPp+aeHciX6nG72+NFBZmJ4nsJNdTl2sACl1mAAj9T7t8bhPJm4g/ZQ+MocJeYMCjEWWvBARDzCncjJW+7PBUPJT2IYC0LeUXR5Hh5dLZbYBoPArdXiCXWDKgofSR2Nlo8kQy6ZJx9ym5UrmTVk9EJD8mKeYeonk80UG3cmenS9G2V+kQ50MEqRJxVt4LaUC7xXhpkwc/Y2+o3ZyQE/lPLwKNfBFZ/XN1D9eBrhPCDaZTGI67UV/Mo3RZBKjyVTTEyayhX7Rlr0kE0HmDcb2cusgBTYQhw+Bh1w7KdDvKVDr93sxAMd+PwbYPYZQycATYNOvHPwp+IRGveiLYSlj6bdfOkAavUQl+M/zRMUmXqzI7gOClx2eq9+mrFNzuZGBNS1wSA60SdZS2c3sw7IeyJ0+x5SGGQFuZqRpl8BtMsnMOPfhGyMl63xhhb+EnrxhnpdxF1Hon4JWKy3X1hcTnUKz5MRfroEhH+TghXvYMXSJ+tIRw6q6BJGCb5TEY+oToCFL10UOqmN9Fgl2LrTJIfiIGBlbuYRDVTWOlANXjqK1YOfd/JcyTVnzQvAATputuEEuGVnyLDU6bTb1WoEYuqkpAVXMeCh2Mh3AgKZmiLTgFe/QZ+9fyBw6zRlFrix+SDsHAbwSbpBDO/wuOsQhL6nVJF71juxAbaaRbUBTOYrB+lHMgdHsBYeScu1UqRhMe+kUGiemlDEMKcK9TYL5mW2gLHZQtAUMtW3km7coK5WcK+UrIC1cs3Pla2pL+HJ8FkAJUrwx4yXAljClCAjbPBL99Q+8Mb66heKCB/dQWlmDNBx6615LhW96UsGxMpUClZzEJnCB38YZHipLwlBpJ/p9hvy6MSQTYYfGEAJvoT3mhVT2rdtTVg4HkMbc89GgXUpn+NCrQIY2U6FnSoeniCkr8WLGFLyZBhyWjS5DVzl/jyFDOmTOjWvifE+IphPhIIfMq6ngCaNPZoLdL5D7ZBxTDBqXDHlQrqVX5SAVDOrlfJYZEDJcfbJK/czAQB5v7SVPglsyDimlmPVXRLeMs4d0YXo6LWhHpqUD7mhyZmlAxSnBzuBYegtroB05kgWUOqDPlrczHjheHDnkao6f+Afc1H+FGzy0I1cz8IDH6hs2ljgJ05NdLB1N6iPAeWo5Ixe9UOTwMbBnNb/JGVdkInjgLV2cKGvEzeQHOkC2o/DISdnCjJsVvCFP2kW2DIvbWaWjmkSPZfMTAvlOTLodZSCSvGp4qgAMJ4b6S6/RcRz4AAc+iH7fmRh03i8rvLhI5lPmPbJ4pKvMibK68EmBIrqG1LGf7DVpXGdT6RtoN3ou2BnAaarAjLlVvZymwMsBrEXvlCHDjHk1sofDsxOneZMOT4YKFsRcDesSTDmjDMNBiuFA5G640gH0ThkkaKrAzTol2dBGDteR0aF+Zp8wp9hf+jBBihTMLygScCoHMCEcOjAD2n+wbaNEaOoTfUXz6lI/aS+D9JmCN4Lz/ngS/UkvBuNxrHensd7txphAT/qI43I2SbbZARt9BCXANhEIKCJjAVIn+oN+sFX1oNeJwZCXtIHmG2qeeL+rGX5YYvSAYdOSSzOnOIXq7pXZQ9qCA9iazPIX37LPgyuyxvnrJRDcwN/D9NKghm/UQWYEfcgv5zzSrGTBxAgCQjrFbKxAV0OzCtym6h/0PbKW3fEket2xgjfmRU46Y7tk6wdY17ClOil8q2wzvHRAh0TTKKQaSvRCwPbINk0yoKwUP5/ppYLfSZcCIPRInVpUpYGQL5ExyPqyl/gT6xYEa6EawNVA8lCRsX24jAm6Zh2DPqpLHyQ41/U1KIl+KvhetaufIMkffHA8QhvgqufwqGhTo/zIP71Q2wYVrQ0/KSLEEjfBShuXu34k+AZWtUETdCo2DkfvZWvR7/rOetLbb1ZXFZIQIJxpFGj86eEGs/Q2xPLm9dwwUowowRtZOpIiTtfnNowBAWDKQBRop8nphGIYCu9vl6lz1nANwyZYCt4+zTCYI2GWvMDDf7TTXGfAIWaCr+pUOZAzvaAth2VlAEXaBA8HRFIu6FNAI2Zl401bVOK+ecF9HXUPp1gdmzIcfovhp9LIzsRVXYNy4TzpWRlMmiyFSyMpqLyF9roK3IZd3kRxZt3o9wbKRjCswDAITo50Ps5PwZucELBJ/ZsXzhDgDOBjEyBVR5hkMKo5QvBG5egWSaMCQjmEgWAKDoaNNghSJH/as7HR7KLknSZrSwy8udPBcQAMX8xYWhDT6UBiqvlUmvyN4mOkmC9WwaGGqvINGLppW3OTeEOXFAjskmbejGldmTnxIIeBpEPgIhuUTj31iuukG8cNntSfovPiURpmBas4Vzq+1dedTnqWfKoXEnSU/zMAoh09h0vAtdHkXt6vs/WBduEXsqBNq5syaS0Hn/3KOl3GRwbVho16rlyXmcGxwVNfyIxEGm5Iy8Zw3CICuOYDWS1u558n69MtmD+n4HwcPeZJeahozOIlyJiMoxfrCt7H016MDYQ2OpFzOPtME6ApLSrModPBYBA9/gjUBxnI9ZV1BjUyMpqpli8SzsjlW3TOfVLwMcssGPqNbGe8PTvjiyMVMehEBYR21N3ZQFPNewzHSw+d+RW7c7WwAi0PaaIzeh8W39LxSOdpg+FH3U95po3x8KtEjv6hA7A6h0hlgas/WiZpQFj4kBASf+uq+5f0Wz4tM6nQx3/0W/ScoFdqRVuSsLO2XPPikzMz9Uy6UD56NokJ/ZfgQ/2Y4G2soHw0mmgxXrc7iV5nFqPoxG0tIkk5yU4qwPDLiOiybkIML6DYuF7aumGvG4NuRxk4bF++vOb8X+ydXm4lsxxqVfBF4IrsLOek23yS8udIQMrEbYsRlHGgzEtgBcXSg+S1oMAb+gG4i2/JL7Jss8nYC4nsdrSqG5dEIJf9C97RR+oFpzthOsi6+Nbp5EvM2qwXI5lp+k0TVVhHJxEj92tJJ7UhBSUCrR4AoJz7r66td9zCPrDkHVokEysTvABYjvXm82qHZ+Zhao3jA9VxH1JZ9QIbiOJS4VG/aaaFD4DpG2qDsnUYHwmUNlyH27Ql+8g1cy498qhnppGQhXLIq1ip/t6y0bKZTkypOPI170RvizeKbRjJMb6UFx7GWTbddpUhcRpVkEh7ZJ55gSR3zUhSMQBgdS0GmAI5AIiCcDOb9tSWf3NdBMugmjB9homy/g3REjaZF5w0w4PUdXq3mC96HIxoGh4OG+aAYymUHRP3xDzjxHUhU/SIQXhi8EUaZhRn4US2yoJslBSSjXc7EHSna3hVsHU2TrRP2xx1zl9WyBKmea53lWsAACAASURBVCManJ2kHHNHqK4XJGCVInBOpy+44AK9/NGOfpt8GzIyDiseQhiShXMwx7ACgUsOqQ6iO2AINRcTJEgmxFeAwNBABiYStdhH4OR+65e3TP+TkUAmbd3ILBykYfSaIUKVST6hn6KBAJL6yEHnlBtL/Any5Gj09p7BmwIBfqeGxgQnq7rEbgT8YmIGQOJPT32BbBUOTkErQeyAt3YcEjzIYInf6J2CHcky35ww0vyv8Ax95tBqQe5nJgRaeEtHNjLWEhEBIM4VbC2vRj+sE+DVCsYEmw4vh+LAn5Y1QZzui966HWBqSC7nw6mvQQPP5XS5TN0X1/mHP+GU15ntQK7gw8OSReogtUW/z8ocyK1TrrI1ErTrls0r+0L2DQgMk2aIhySn44nmQpHlmkzGMRmzGIURM65HGCrp56g30Fw4Fq4wTNUnQwOTTCP81hCps2s4cs176vdiOBhK5/uDQXRXVjKQQwxanpDzPsUPy4bJ4iABG8rWon8T6+FsgFOtDBZ4ZEZKLwvwXVmdlLcWSvCywvxTdEEiSx1IFci66svWZcletFnv0GV0R/OX4KdlgW4ISAYFGqqTvmFnU6dhEjznTzbE4TV4IFnxT9m41I9NclbWKfVM+kNb9eLQvOAlTdIrTEWDPD0t7axUSuqW2Tf6B5k3AuHxuBvjJovUixiNFMBhi2bjWYwI4mQHyYSWDcScexoLmWscGlNFul29qPaHg7R3BHCDvjJyzP/FJjInUlPpyNZWdkzugUGp5BRo5ww3qzIZRDGmFcAlu5JariFcL8Xp03Ieqvs0j90PaUNlJbfMxgp42RGCXzOMGTx6QR17lEGLQAiCZwqACYLHnVmsw3d0Q06fVSGdYB254OhlozHUVoG2jbbAaBMfwyMyqsArG5JKZB8OT/CP1JOy+bdhcpt6DGLjRxEk5+JXKl2WgQfqYOiVlNq8KTm36gkHl0FzZUppx/ZFwZkFobayn0i/hUPqcRIIkmm38nn6uLR7EOaYQ1OoTCdNwZNUhKRJ9jnto3iiohQ0XiAJOMncw8RcFy94iB6XodGm3eBF8gEUC2eu5XWz/2kqEI1x0BaHFIof4nAKh4dqjOFUnDqRqJ009/XMCJWwZVB5IAkX8I3fCuSKwDRkLrRRhnYV/arXGydRlAaHthRgpgPTdREiOqpt8IAGaDLzS/n0yLiXgZRxshUqODpDqxUCZJtrtyPlN37QXc03hHHPwWrdow64CDcHZDxjaBU8pBe5hFzwCjzKWDiJl+ahvEMnukOyDL1YccA2GODABvrNNY6NN1UZNA8vKRvHu7VGItLwK4gheKI98JFIczikTSCGnT8NycjpOdsj1hbSJtoOPPHn7TEdUL6z0wD0e/IwNPb6UjftjwVszZXKrIDmTXk+jTIj9C8HQFOyFQ78CQq1rYcyfvn+wBCysnDmRc5bcnbE2TdlBos2cLGtgREaFpR7wkjm0Buo6+1d3YJsBTqebtNk5fCuxIfzcffB+UsH0qDkCy26lkMslCMwILOochgNINtuyfCVM8VR4yikqrRtnfX7iDgMLaoLHQJleM6i6LkDQeuoZEwp6QCqaZ2TCtvYFSjxjAZrKL0ayUUB0hPe4RT0pUPUakSc5KgXk35Pzgl1HnenMRkxV5KtLGYxYv6a4vt0rwybM6SslwwCN72PZVYZHR86G0P2RQHdEGeeQTvPeXFh9qRCd9mUpFF2k0sWMlgHpHvjcczIghB88CchEsgljQqm/PKjbqOsdmaMCOQyy42vcnAltco+orrwzHwUTKlEBm7KLFseOEQFG/QV4e3hu7I7ekHJH9InbZ9hQ498oU34c4W+IEPfk3pgMzMoT5Gnrmj1rOd9QgPk01+baRcKZNM/ZBauAjg0sesMa77oDZiEPxnHeNyPEfP7CK7WR5rOwG541GezjDWSRjFIncNO24ZI9l5dykvgkGCNdVa8nPI3GMRgZRDDXl/2kGFV7vPyir3Lv5wPmX2MF7AMPkqe4oGDW3VR9f3KNsMw/qczZcY+DaheA9UPO87q1ItclrK9QHbIAfnZbknvWF3qOaFwgdhnOl7zwoWeXiImBLaTafTG4+Q9sDRfNh0/rl562ydri4zVadJnIjeSKHLz9olqpAI2inMfWDI+KWfuyaalzKWoUikxrRW0pE6pYfSqmZPHfSGWcN1nhAidRUKogI12jSP8oW01Y6Op3+o8blecdAPYpuzHWcm360RRDuDJ/+ZLkvC17TPBru6pTgo00W0JLc8qb4DiD4ArNoFf+E3zDd4pCHNWTbM0bZ8VLDtpQnnxHpYAyzSLl6xSzelH6QVoj0ZEDT8c6EhQvP3TsT0XjjLskMxwogIeaUYTEaohwYPC4mCdZR2yLRDCOhPdAqIQpC6HGGvkJeTsIBn5jlP5NH8MEqSFLUUzTtaHZkxecFyWBvgN3aIT5XB0K1wcFKJQwsVMLtykbPwoTWjRUO22n0kxXRZlzPxVEqr2aJ8/C4vycgKQV/xDWf3Hc3kHyps3/k1gwrABxmzI+oh+N4bMB+GNtN8PZeIwZBpSYn7cQEMLTOxmJRViUcZAzhAnw3ybdNYMUcr5ivIMTBpDB6O0rxMs87yq0iqxOwMLMbTFziQJQ00AaPpojwfiFRvGooPD3IKAIM42gABgov24puIo2R0ZLRyTDaekRCbNE9rh5sb8J2hjflJPK1FxhJUxF93oBIYVBwdKogedAH7SyFPwkXQJnGyUJU86GoeyGPAScfmNtPZwyhLKesHLVJ+kUQ5dzyUU6bqyY43Bt8GlTemx+SZepsOlTXBPp+dr3yRDAM+EGHWkgsAC5ewrqJfynSKyItjkB8iqGznA2TCA3KcCtFsXWjoAdRm8zZx9IyuT83kYch6zQfBkknM01zKIk3MaM0dwmnN5+2Tx0oyg8/QDtlfRvM5OVxkXAjQy0ExgZ/4nDlyB3Mow+mxGzHCqsqSZ4VOfQ5YNPWmiYBHcIHCbKhMyyet6WYFX4pd1XDrVz60qnPenD2W/ysANzUDf5MKRD4qpXw66rVfwEVlkBlrCiCl6qaCVOp4Pp5c3zyM13+k/0if+UZ+zEksPU0ZISaJq5JRzS8ElZZgvK6kF8LlQVa8QfP5RO6ap9EAZXTdAG4S7WkFJxpVFKZwnGbwpuB2NY0xWTNtlZzuYAtGhDW87MdXXBVI3GWYlYmNofIVVyx4uHeqFNeU9HK6EXloJ4Gv4vJ9zfylPNo7FB5JPUqOG9YKmrJsDHM3hgwj4kS8P4o/7RfbVkn/ySS8FjDrIhNOv0sbJYiAb24fGtqBDMAp7USMLNMl0gkkGv5oTOibonURvzFzBtJ3SJDouNKivpXxRhRz296LBJvniQqLZfZV+xKWCBxIKEl4KV0riDi9VtdDVGM3KaPDE166byrXh98nsFZ9Fa+pm0m08gMEz6W0FP/zwxH8hSftSjgKQbRc9BUpnyqUeZTuFAjCQFXy/E4xhq43sd+lrN2ygmipe0YElaMOR4SxH53YqtqIt2euKu6ARBBE2csqXqaSPB8VrlxdvtG+pHYOCB1OMgGlITvROqjw/Kce80uoUojQCYOpLEaR5ZjK4GRb46NIXOjmwUgBTzAUNCANHE8GrN/DF8JzflIyA+AJswUqhjIMY1y5jBsoRouEOUIuuomOTopQi0b6sLQB9tGjhjhmcD/0MmkUGQrDCSHnMDwmPIJLgkaidNvLNPRlGZY6izz99K+9jQNhiLud96I2z25ETGw4HCuRwZHozVRDHmynzg1ihx5yQnNytlZiCa6VEPziKX0Il6YKs5pATA0U7eD+EHekMeJT1UBsMFb9r2JAAUVMnZKwZDkV+yXeqgRdznNLxpdOfEtiNp/7uM4aPoVacHrykvdRZFiposYIdEEEcBpThU/iNs0G1MtuCfMAzgy4C206XIZoashHy0oMksTq4Wkx2NDpioyyZQrPn+6XHzrLiL5DS+LqD5Ekl0DkQz02F9UD0YXxSF4WHeJt4Y2zkKLSPFVFE4ii+058ScdGVTeSbpUA4kNB9+K4V0hnIKsLnAYCU6XO2tPDUuXTaJIk0tw9WsvUEwdOYDTPobub2jEcxGbF1yDTGNcw9hmfj6HRGkjNTznH0M2326y7jvb1ycU5mlwdkogd96b10XkHcIHR/ZUVBOywn/4b8m4BDAbCkkQvAJLtZzAjeBv2YMoylIK/0BdrSNqWepq7xtQr+Q0Kpbxm85fSgSbYr3iCzbE/D+iRInEFLnAo+WVHa8Q4QquMVpfRN9yUJVzqF8PjftrnacrCmvgho2SsjkGLKH6kMqSsGwY+6LR2ifxKMAEOhfm44y21laWXP0pZRDzXs9rWrXgxGIwUizEfsjkYaEWDuVq7YpN+nL6F/s+URK9EZQs0tcegP3ZjpxawXww6jDl1lXGXjyLwh+xUyrlwPYzDMFakDFm3J1oMyYWXuW8nWJnl4NX7M2Dgl/XLDF/iFPcwAV8E+v1p1MyOaEs0+KCYjBf3pNU2KIsnkyyHsk/3kgoPXnOSEgrnJICZMKWD+27gX6yz6gC/dTqzDsy7z57wiGlAEmRLCTPNw9aKGjNT3CdTMX5IoxkWCFg6078AGpClbulPC30Az64snKuSydQ18rpMHTRwgThiPortg0t+EJzhaJpwFUsSmUPRi7yyhdLhGuEpY9tXSzYKT3E1YiVbaeuDSXtHOhXmjKkUPsjcftW0Ln5CrLcrsHwSC+nQCB8Lom1adWqHkX0ywZKFXuqzjptNQAgw6ONkfOo5jakkr8+SAAROJJ5NfsONWQQq7PEOpaoRO1GJaORUeSqDg04q4AYpggJ+N5wkEIQhBknnSgdLghI2XBIQjMrMoAyyhRXt1DWgRlgRLeAaJIgkOZUlDeuKiPmqMMpGqZW4eNBlGsaVQNiidCic9M83QDV6JWJYuXlTGj+xh3RN+Lq961ZDp4ScHRfiHs2SjG9IRvSkpIMngrYYGCMo0oZdhJAVsw1gZkhnoxRrZhD6Gi6Cop8CJDFgHceEwtY9VN7YNWZ0Ha2g7szNoxfXbuQu9sdggt/ClfjfrK54X4kWb5VD9JSLWxzmXbfeOldizfRjbh/1YZVILh2KwadwaTeLa2jgu3xrHrdE0VjDMsH1A3Y6yOARucq5aHQl2GWhgVPPLE6CaQ26wfg331unGvm2D2LU6iNVBL7bpm4g5JMx83xtr47i+NooLN9a1aGK1z5CRHabws1wsJqi8OSZTxJtUdXjOqSPpgBQ2xI6VvpxTsg04Dh5nEbdGYw2TpM6640s3ycC4b5Kx6HZj+zC/UHBt3d/2k165X0mAbh8cKhBXvwMty6P6oZCx0YCF7KTCDvQxjXWiDx2cTfcd/Zkq6A3DVeqW1Zdop8On/yaxxufkDErBswbLZjFmArbmv01jNCKr0pXjLd0DNnuFddk3DnujLBiqmU4XXhC0MdeJaQPMhRoOh8rAMZGde51BP8bsOdjtSe67VwexY3UQK4y/WWUYnrq5No4b6+M4f2NNurVKXQX68KvmvxEAJCnaeR+uMPfMLwjgjRYTJN0es3dTxL7tw9i92o9twxziFTvhC22uT+PqzfW4fHsUa7NZrJA1VHBZdpEXDzahthjk2GZx/dZaBqF1n8dln6CJAzmVQ6Rc3ee6bBZ9XIWTEdiPbYMcklcR9Z5WXdus0WQW6+Ox+tDh3dti28pAOpBg82Xs1to4bkHf2npcvLmuAHqFxSR99rfrxmg9XwbAGyxmzAdm373ZKEbwka00RG8OMSprRgZK895S1hp90KgDw6fDIBu3skrwNsy5cYOBVrWzMGrv6iD2rtB3+rE6LCfMCudZ3Fofx7Vbo7hyay1uro9jhZdHFnLRPn2/sdsbPMWugPnNEfuzJculGfBdgSIsLxjYglmsDrqCTVCYfM8AeX08U/+nLb3LE2ipj0SM4AN/MYuVVfYKw5cx6Hybrqr5twRv9A+2GuELLQx9s6ec7AtCKXOAciqI00XqAfpQWSCwEs2JnWjnN31PnRs6nACpl9Tq2HUWPAeMohKelW3Xw2QWdkl2DeToKRVompe0x5Yr2ouUdtmxgZiBsqmvwjUZVpVKEK2z7Zb6h3pnGjlQAWeh5ESUblUg6WldoKcXJi5UIGVQOiFUTKMy4+BaNrtla41ywjA/Kt6pOXhiu3FSfMV1VtR2WHIwDQNgkDs6Ssc1QoHZYqyZLaeUDixfT5iswsqI6tiUoxFrSTkxGFtMY2hW5YsKYVoAfPYzKQrBG22CVCkV125Ll35ToI1iJnUUqfuZ6hp37jdBJ+g6gGwcmnlRK1CpK+ZxLtpoCwHDJwI/2tno1A2Num9FkPD9NQcKgKNg86Nwhy7wLF7SpuHCFjqRaKcY96fBnlYMEWlRAnM8WHnKEnocWa+n4I3hwvv37oyffvYxBXIMM+lNvGAV32IWZ67cjG+8eUEbqaYbynlLOPOf+cwxOeiG/yK0/gHniIs31uJP33w/bq1PlIHIJswD4d+JkffMefzwrnj2kYPx+OHdcf/ubbF/Zzrdgsj56q1RnLt6O05fuRkvvvN+vHjqcly5PYoVbXvXDSaWY4wy25fGVLRpvpF5Bn2zWYzGzCGK+Pj9e+LZowfi+KGdcXDXauzZlkFcu92L19fiwvXb8dqFG/HiqUvx7dOXY206U/BY7q7kRHxDBuCrjx+Iw7tzzyzBMr2NzOQIZ/Efv3smrt4e6U06+0xmGMhIfeHxQ/HIwZ1tVDbk3sgpFFz+wctnFcj93KeOJq8319rQnURmQ3fa5QQzVVGyqi45i/j2qUuxc3UQjxY+pX51FpzUVSZYf/21s/Hu1Vt6cUijCuU5HP7MA3vjYw/scUOWi/hDd8zNSTVUOZnE1793Kl48eVGT2qX/mKXeVBPfu3w3Uv3KpkFzm3DkBI8MmfViuMoQ2jBW+qy+7sWsT6DWj08+sDeeefhAPHpgexzetS0O7lzRdINiB6xAf/n73tmr8a2Tl+M7716S3gx5qdH8PvYSq/3w3FelX6ZJ/byjbAn7MH76oX3x6aP74tiBHXHfrm2xd8fQcs9WefG4dGM9zl69FW9fuhnPv3Mpvvvelbg9nkinpGuoL7yy/MnOMFXiHz37SKwQxHPfvCxaMC3NkV2z+akLPa9CmwQab5y/Hn/11nnPMURteF5lmdM908vg0b3b47lj++PE4V3x8L4dsWfHMHaukL/aOAiI0PVz127Hq+evqx+9cv5ajNc7sSLXky812VUIh/IzQ9DIPKrOCn4z95tU71aQzN5ubFDOdJB8UWX1KSMOg5UVTR1ZIXjjxZWvwPR6cfzgrvg0uB7cGffv3Rb7tw8zeN9AVbbm/LXb8e7lm/HCyYvxwslLcfn2OIZ8zaax1/aR8Jyvz+jTmt34ySfuiwM7+M4lhxl+J98tw2++/X68fv6G9SD7z9r6KJ64b2986tjBDVl6egWyhx9k4q7eWI/f/s7JuHD1Rn48hdW8bDMyIPvW1wskm0n3pvkZL+kF/hOfUkGcZInOgCspUvSZJA7zb6xPwt1+jjLyxw5kqYbRox/yTPCtJ7Shdop4641od3vEF/LPlPGIj1QseSG84C9BKrAZLcNnCFTBpapjAYSghw7SqKO+0r5f9YyPxGSfXv3HfXejP7XqAx+dVIIJ3QSAE0KKk/gNGvbrCuDhcfGpgl9eynLOYhM7JMEGUDGLgKUqARJWr98OxgJyEkkhXUJQoAQDLFgCE46KypWlGqTVLF4om1XZJ5dVlG5+IhwED/OVRTMmxVwFKmokKyhw9G+MpJ6jfNSrA4YYvpiEIFnCTJDA/RKQC+me69OumA2NNVRouAWTn5STgrUDSPOFZyprgSJ0/rhXh1CgzVL4diBG2Y1MRJYx3+ExcOADNClANK0lZOFNQ/CFN9Gcy8WQRBkzMhHMg2P+G5kJDMCRfTvjlz5/ojDc8vy99y7FN9++qGX/fHoK+WEgVgbd+MXnjm1Zrx6cuXwrXjh5Oa7fXnecD+08TbmsTadxYNsw/t4PPRSfP3Ek9u9g56atj93bBsHf8SO74ouPH4rXz12L/+/5t+Ob71zUUCnDCRmMWl3qbbdAathrFuujaRzbvy3+7icfis88ejB2bytjWwU3n/fvXAn+nrhvT3zlySPx3TNX4jdfPBXfPn0lhmTjGtlmkgMj/9WnjwRB6aLjz958P96/ua6J1WVomBt0YPsgfvEzj8SD+7YvAhF/8caF+M0XTsXD+3fEP3z26MLyH6YAcmfY5uc/vRz8SzfX4s33r0vvJG7Zx8zKfuWp++MLJw4vhcYLb57PFw31a3U2ZYiVEdZ8JGTNZ7H48gEvK+h7T5k35rmRhVlRH8jhqBOHd8fPPfdIfPyBvQpIt0IC03Fg54r+ThzZHX/rqfviz944F7/1rdPx9uXbGp6TeRFK7tMChm5zM+cgrk+m8cje7fEPPvVQ/NBD+5Rx3apNFiVUmx97YG986cTh+M7py/FvXzgVr1+4HmwFJPNHX9SR23GQZfzFzz4qM7EV7A97/49fPSe6VzQfyiMotj9ro3HsXunHz33s4fjSE0fiyJ5tc5vZRZZ720A6/amj++OrT9+nwOj/+ebJePfyDb5qp5cv7fE46OeKXzjJHn1dPuPG4sq0tQrqNI+MPS4ZxcrRBjKsBGuS+6AfqysrCubYdmf/ztX46U8+GF88figO7Fydi2vZGvrwF44fjjfOX4tff/5kfOOdi4pVSKzoKFHIncyi2+/ET33s/nhw/+J+S/3dw0G8dOaVWLW/w83dHk0DPf35Z+fbWDKDf/7Whbh4/aYymGOCVuYFE8T1JtHrd2LAdjtskKxMHtl5AoDyRfgxogH7ubxKX4M/l5zxT9h+ypZuU9B+FD9F31TWq0y7GskyXFZ9VbMPgIG00fhtZ9bwtRzECnVduNA8OBDECTcnXaChgmq1p4YAkm2DnwK7BG0nVD82YIkOfnqxJvEQMYzaNb2Su+ba2CfDP3hEUMl0HOMuE+A4QXGU69cIhgJEeFwxhOMAsZg2AaDGsoxiCyeH1P/J5oNwFargjd+kKQUYAogsKVZZOAu8zRzAcBslbA5RkHCACeOVRiSahlAEwT0HkVUPxBEeCFNPdBQhBsdNWTKK+BknBU/FdEf/CcAVNbkkca10pIKglnD4LZgANA2cCPbEdH5wQFOe9FP8M+5Vr12g8Gw6QilwtZNQ802Gph1gSoloS693jbh0IaEmD3LeBZNy2ax0Y8NShlMVxA0I4hx0q0O4vTmnm2s5TycbNS8IimahYQWGHuYdDD9p7oXkCJ0ceWbI9NEDO+Kf/WePxccf3Odny59YSfbE/XviX+3/WPz68+/Eb33rVEyVVbPeiK0Mg6JO/EjDT8bvhx7cF//8iyfiof07lm/QJRli/fTD++OxAzvj//7GW/EHr5xtJieXLsIpjOuiQyKW+Io32Znh2aeP7l8qeLt+exS//vzbmkuEvmK8CWQ/6oN9p3Dmf++ZhzTEvQj+Ywd2xI4hK4iZYZR9huttg148cmhxYAv85988r0wNQ5e56pN+T+6FI7dlgVf6QDirSRlKY9rAcBh9O26yZQwDEth/5cSR+C8++1gc2j0/0LgbbQwJf/mpB+LEkb3xq19/PV5497LmW5Enkm5J0RIzqTtf7BxP4kceORD/5DPHlpLlne3SJi8YRw/siP/rG2/Hn75xMRddiPy0NWzlgh6hBwQdH/XBsK8m29OHaEj6GsoKHtwxjH/xhePx3CMHP1Sze7cP40tPHolj+3fE//qHr8Wr5y5ruJsADrlO+gSojJgN3If5akXuicaIDyhpXqxXGudq+wze0AGGxJE//obM8T/93GPxzEP3bmuYv3j8yO74777yZPzGi6fiN791WotwNvpZq7/NZnFjtLjvF8MePrBdmw1bi3JFaq8Xo00BR5XefEbmZJXhD5FDLuqaRF/76OXQMtlqMobQoP00bX8TEnhbZxs95gk21P5HSY7y7Q7ipAv4RAd3gCl/TF2eC/92po8yxBJ+ThkO+eG8LButX0ryWOcY3VPM4AQJXykA7REZWgdJ4Fkw0dPCUddWWutv0kfAYvp1Ai/qEcM4a0cbBUtIOV4RHPw3fCIDZ14pHjOchm+mAXwqPpp5ClXFXASgClaLJ4anNos+8xqcKcY3lxVEqQ7GgOiOKJICNEptzi0hOc7RQ5UnWKKe60iIRliN8w+wgVFw1HoKXEQZaTHL+9jAIP2Z8UK6ygHHkWi1oUfpoDOda3oU3TsYrEwWuLbrV1vA0FuQCHew1goGREfxhLMVMblpnc9UegZ6xRMjCa110ATKAvh6c5BSOPgEPw4JXIiZH6qYcik5EYwxbKqNSXM5Px2W4VOGUwl0mEekuUHKTKwoO1GozD3TtCdGb2Bv/sytmA9xteluLU/XWR+N49DOQfy3P/bEhwre2k1vX+kr+/DVp+/X8JZmz0hsQn5D1rNZkA05tm9H/PKPP/mhgrd2uzif//ILx+Mzxw5oblN2mNL1eslp19jiGnaWDurteRI7VgbxpRP3bVFh8+0/fe2csgPMd/xBHsz/OX35Vnz79KWlmnn00K7YsW2oLxioAjZpFnH/rtW4b/f87Ec18GdvntdmrgyJdlklLUeU3zbVRrzKNPejvzKIvlaW5oR1LVzodzVsynA2X+f43OOH4l986akPFbwVPpwf2rc9fvlHjyurxtYXNpQbDkzyjFhbn8TT9+2K//pHH/9QwVu7zSO7t8Uvf/F4PPPQnlgbsaq37LP7Z7vwR3yt3m47IFM3y/mqu4f9+OUvnPjQwVsbzUcP7Yz//isn4sF9OzUvUYtMCLyVTc2RA15CU+a5urRPkK57bBfSl01TeQJ49r9k7uMKY669OLhzNf7lj534UMFbG0/myf2jzzwSf/fjD+aXEIo5NjVOjzYq0a671TVD90f3bde2OVkGv8E0ig2Lu1VdbHONOBaAFQAAIABJREFUtPQGucBLtl7b49gHaItrvokLXPyN/aH8DQQ40VG0qDHba3CQ38TXtf6oWwkQBQr2ddQVXMAC0PDLR+qcOpuBUtFIwOQgprJfGAvhy5CuP+iumKv8btlY/L7jCwVgprPBo91X2pyknPHTid/OvJFtBh/FNhtdXPTAB3wuQRft8lt+2rB5eVY9B5Hgzm/OHMVHJV/MUx7x19SjYN1stc9ULj6r5XOO9QG4ESZOgNsQUwIDmDiXMEsoJSAJ0kOWwIEA6koxDK8YI8Nj4avNKmvnwz3+JAiRu/GP6OEfHwi3lJzbBRv8YA4HQqhy4KXq1YbriE4rEuWbJqxABUvKLKBuywJUBSpZsYS/6U8s8t82XKMnPsNrYECz6grhhEdN8AMHlAZFAY4U1gB5LoGysmqQw6hkI3B23uNMQRzXfIWBVVtLZ2gKF+MmJYSPDTFtCu9ybWOBEFyHmrw1/oMfPhqPLZmJuQvgTbcYevq5Z4/FU/fv1epFPhSvvI/EqmnDGpphTcQvPHcs7lsw1LMJ+JwfbMnyC58+Gkzazsn95tOGEs2pXY/gSPGTOYHTeO7hffHEfburwJbnKzfW4/deeldv3up2UvYti39fD2AlE6P/7LVzJcq58Ajg9mxfCW21W+TNZvHkkT1LZQjPX7sVL525quwB+oKMtYrYn8NiyxBt0qvvmzLlmT3AcN7d3CpH17nDG0Og/+Rzxz8wz2kuAXMeElD9w+eOaqiW7SYa+cmWhCaY79sxjH/8mWOxd8Hw/JxmNj3audKPX3ruqF582Lw1X6xye5FNBT/iH+pC9F3131ytyUsSQ5HPPnLgI2vt6P4d8TOffFArhHsDB2e8cPLnUQSNJFj+BCxalIL8tf+bs689Ancyb4PoMfdt0I+//8MPxRNHFvenZYn52R9+KD7xwF7N/cs6cKn0oPLNy0FjQQvTJJRxkw+7IzmxAAwvNoP+MHcRYI9EbcqOnSeAY8EL/YbvwpY/x+eWn5Z0U33xLf7ZNAk+8j/1rJIkDp7quepVZeOvTBb1KwhUeiqDFKZRoU/qL5Sxn8P/YsiUfbNdVH2eg7MNifxQBVI4U/6soypimAnY3dO0CGcoVKMJt34WA4BBe8AsshqmcNu7cVS/MFpNkEYlfDb0cdRzXYOns4U8V7+Cbmf+YG1TvqULwJPfBmYiBQc2Ah8xswCauGochnFLn5lZdZqxGvKrdSHNmWyAhOCgQ0FQC6Yuy6nDWE8AVKBSq0+47z/wUB0jL8ZUQMYzl1M7xXjuOaiisoIeR/liGs9LQNRplednRd9SbAdRiQTYJPGC06rLbXBRuSzVCEP3VSAfGE0VlfCoZ1g6c+2DS9HGbytAOzj1FgjMgWPIVM6OlXpc+6/eYDUBV06ngC865xs/QzVJGyi0cFtUnefUlfLNYm08jR9+cE/8+BPLzYFaBjxlWLn6Mz/0UGzrdzXcJh2U7HLV183RNJ47djCeffTQsiCXKscigy8/caT5PqIqwZ57YZH1iG62OujHF44vh+PvvfRevHrumia4I5t7EutS1G0Uqi7LXKxTF29sPNjiCufx5KGdKXapTH4ai/mLyxzfPnU5zlxf04ID9JmMMsNAuuZ3mRlvf6PgDUfFkFKP1ab5IXuc+U9+8kEF2cu0u2wZdOkLxw/GDVb9qhNb4B2Gsjrx5Sfv0wvFsvCWKff4oV3xt584JFuWKlY2Y5na30eZxs4x/XAaj+3fEX/76fu/D4B3r/pjTxyO44d2y9alvUKWXqCAnOtzWM7GabWx9nYjiMmpIj0yb/76DN9n+OSD++IrTy2Xzb47Vh+8u3O1Hz/7zIOxc9jXgI9KiEfI494OXq4ZQs69B8t/3IvxwPfzPWtnnzUvEJNLH8l+w+hL9Z0MdvB1had6tn80N/M3NOEjldjg7Plp2FV98tHlhW4rI9YGKT/qQERvmQQ3FGjDI17ARzC1ysEYCOI39EUd40Dgp4SR8QIO9YRG5qN0rXiA++ZjA9Nk3slex1kNT1TfuJQ/b4yrM2q0icGW3A0X3LhHe7CD34IFuV6FKp7yu+IfkCF482ic6GnJh/oVgwhvxyw0o0l3jXM1EmqZko4iQUZEOIhQ+rCYRUMQxLe9PEdM5REGwWHVdWAoYs29IhzlQJgIjzlaIlgSyWvKSYFsJ5vnVabsJ1Et7VWQx/M2gy0lYIEjf5U1Ux0zUdE8VanrQK4EXCzSA6rTRv2ZP8LPBQtXzqITHM1b2gSu2GEh6UYFpjzQw412Gp5ZiUqZvQQddOiozZYZ2m3cgRzBHU6wcGpomX/BvlPa40nsLn7qx/yK4gzv6nVkgIHj/fzjh7yCtZ59NOdPHTsQR/dvzwAO3rHsX6vDZrFzpRc/euLID6Tdzz6yPw7tGMS4tsaw6ixHFX0odWhtPIknjuyKp+9nheb848K12/G1V87k4oeGyxvcnl/7wz3F2bx/YxzPn7y4FIDjh3dpxRzzmcjesdqP4aJFB3z4q3cuBrERzkdZBGy17FrpN2xjX7X8JBoBIw6e+UD67inbRcy6ceLInvjc4x/tywL4094XHjsUe1bZGd/9lH3QZrPYtdKPLx7/6Nuk3c8fPxx7V1h/lnaMrVAa37KIsR/6eepn9uZOfO7RA1qM8KHBbVGRrXA+88h+bdXTZYNeb7LLylN0jw/S66zsKp8AHGTgopX2GcCk/NmahM+WdeJzjx36yDKvbbQJDJnDy8fkdcAi+7JmZXq7wpzro6zalUwZCsRwfsDh3L02/sAbOpOphE/Yd1blcsYP6E+blwAXB+G/xvdxv/Q35dw0Bm3odkOjHEy6POmfE0CyP8ZZfhUIlHXWDaIADazaX0U+0YZSeHn4Uo3bJoqnxhsUtdq1/HLVxeeb97KjDfZJr9rxPeRD2eZo/SgW8Ez9GZzxxZRxnMOzikcU55SvNhyecdnwuOiANzxInySY+G4FxNRxrCS8zDc+Rco2OhySQwWDtAmyfAs1tSUDmSyajRDEqUwFOkZURLYohSF1T8pbk9phLg9kcfO6FkZwrxRCwm7tt1JEitEV9FmphV9Lsc0z3VZTxrEEVlaN/qWvW8MISuMJzDCtZuEedFo5awWrFFzQW/+UspRAAWgahbvhm3TxQEpVfIB2rL+FWeWqLjgU35KxGeRxn990NPCjjMbp3blmfEHACif9ydQ5e5Xx3Uxl4UivM5FV5Vokzb0EQVpO3iqQy1tza231cG0809v7x7WFxFal8j5v+r/73ffipTOXY+fqSvzEU/fFY4fu2FLjDhBkYT736MF45dw1TYLOFamdWJtGPHFwu7euuKPSHT9p97e/eyZeeu9y3L9nW/zUMw8uHAY7dmBnMAR04fp6vksRRLf18442Nv9MJcBmsHr1i48f1v5Zm8t88NcfvXIm3r1yS/O8Pvj0B3EnJ0WPYhovnLoYf+vp+4P5h/MOVvDxOTcmVzNEdGz/zti3YKUx8E5fuqntM7T3HJ8P095k9CGGg/LTRwyRp4FlEQNdOj+PxFxQfe+ULUNmEZ999OBSDvzM5ZvxOy+9F+eurcXD+7bHTz3z0NwVo+B5/NCueGjvjvje2WuxDZsSnSD4ZOHCg/sWL5S4cnMU/+Gv39VWFQzL/p1PPBD7m+0n7s5ZVnqygvM/fve92L6KkTcf7l78o7mLMpPhZV+6fi94UVp0ENR+46334y/eel/BLis/f2iJBQRPHd6tQP/qTb7E4Q/Q68sH7HqG3ctFDNgivahqHpg/leVtRFiVO5514ui+bZo3uAhXFuj8wffOxHdPX47tK7348lP3By8f8w62LfncYwfju2eviS+5mCX9Xm5jNK/25mcMobJ90Y0r4+iVXd9c5O6/ZIvTfuBSGLxtv8BrP0K5NfqufZDsko2T5boBvPy2jXz5Z/lN+zo+pF7GjdWslFHAA3z77HrOM/aM5VCsIEBO9tif4dOqPPKtg0v+GMnjIGaQG+TFxdmxCmzw9YVrO3YQXMOsNvSTf8pAFy9cLhtLHytfjEOFDtrHD7o8NHOpn/j17COJLPcpa18NHMGijeqvhiVU4AtlXF62BEjQ5WlTagd/X1nQrnbKMwY8BZIZrMbqnmrmY5hNMTVqYfGjmKOUoRGkGulALZtlpenAy3/dhoIoCvmPE/VZjaG6AwsFBQBpE8dSXQqUoKQ0PIPgahsAHDAV/AjQ8m0lGVuMKKVGKfw2gaIbxcTDDBSsDbApyNpUuMWDZI7xAU/qWNib+GpYagRUrYSe3yKBg3s9FxjTpYC+2pz5A/H5yaKNrEQGcchAX1bQFgTIrNpd4qyyd7xPgoICyiXrIycOOYCIJw7vWrhdCMV/96Uz8W++/rqqrk8j3rhwI37lP3964QrIZx7eHzu/eTJuTViNmUso4MmJQ7vnbhuhhtzur/75m/7u4FT7Qf1XXzyueVVV5s4zAcZjB3fGi+9d1bczl36DRhiWBwssjh/YEZ99dLFzZF+6r71yLt+y3R0lk1L7OxH8CH4zdxZkV3u9ePXstXjzwvX4+IN750Im48bqv++du669BB9mZeqCoA+A3zp5SXxnOLlRV60+9aeK6CuaV4vue3GDh9d6Q+Z69oOverBB7zLBBqv5/s0fvhx/+c5Fzbn6E/aynk7jH3/2sbn0sS/eIwd3xMvnrkmO4ErXYI85JpPPO8jU/dpfvR3/7junFRTxcvP+jfX4b378+NwsMZkVdPz3Xz6rwEF2A/v2A5J9Lo5JPSXQOXFoe2uPs60p/PM3LsT//IevarI/tL5w6nL8D195Qtu3bF0r4tCulTiyazWusvWQpn/wlYe+zHePRXasPjZrUQP4TDkNuepTaflpLV7EHj+4QwsY5rXHs6+9fC7+9Z+8oW1LmIPKC+Cv/J1PaEuXeXXJwu1aORk31tZzXqf08t5lcXjPtji0ezVOXbm12d7Pa7z1jOARvdBQKRDIvDHXeX2ER9QnCrHiZCRru+DUF/eu0p0myMBm25dSED9UgQPt4qOJGKnOn3wy1+WTKMRz2zfBr/Lc8zOCILVZcBpEUp/hp5I9+EbXVyBHPEB2CrwcWClBZDgt3ojOwpPy+CPabfonbRpvBaKgTixg2NI1+2/uKT7AGMIjyjTAkxbhU7yDVy4nXgCHWIi4AcDAgUbHPNDLUYkl2hIuMr65yLT4MdOntKgPIBx7LX2mkgGBm466Z0IIvmCAdsn2hMQaq2ZCfcEEDsOiegbTJe1kgtoogcFUIw4xSr0SlPGcPzNMPy10BXDFWAtXMHNqX8PYip6Bw3MxBZpp0IrEfQSBgFSmyIYvrsd9o18syVIWIPjoeQ2Nmjbq8aBRZuO8GUjiIkNsOAS/1BMvjKcEbXzUrBFiGGnWiZ62bEA0lT6nU/t7fxhDKZ9pW/KkZmhSn99BYSUEy2UBEIpKf9kOoBM7hr14eonJ+exI/59eOydjw8qv4Szi5bNX4jvvXlk4P+zQrlXtE/f8qcvaTgWxbh924+n7Fg9Lss/Z1984ryGxbcNB3F5fVwbwwrVb8cC++VuOPLRvp4aoc/l/brWygDv5mMA2e2B89pEDSwWZv/fSmXjvym05+uwibMkDOHRm8cFGsX/22nmtypVOqIr1tLlG/dI4Yvz/+r3LmmfEMM319XH85dvvLwzgyNAdPbArXnjvWuwcDhTkLsKOr2184+0L6RCbfkOfIA9MP/DnpNBJZoFIv1mFnfOAev2hhtVYVMLEdfZVW3S8cOpSPP/uVX09gC7Cxrls3PrTz6wv3CPwxKGd8UcD5l3yfddpHN65osBhUZvnr61pDy+2VSFIoruzx9jPXrmlbO68+o/s3xEP7N0W711dE/2NvZ5XKSIu3ViLr792Tl+XwC5s6IvtSNWXKuSAKZtXs0iAT9KxlcsDe1eVpaqidzuzRdDXXj0X61O2jeFj6rN4/+Yofv97ZxcGcCzWYPsZFocQmGlOL9/9FLr5AqovmXiYUM+VqXO2ztmL7YNefHwJW4PcsDUEp7wwrAxm8dr56/Gt01fiy0/OHwZHt9gMmL7Anmt1yOTXjyXOBF/s+8a+kveavUNyHOoHNX1G0wrwAzmEmrGYX8Tl46iwga/8NZvsybZbFxRYVaBic697Uo5MzMiN0hFrLzj7OfyYMkfYD3yG/YAwJVnioUHggYfihaQj/3VgVDInYCRwEbF+VplK+XcHlaLNQVFDn5xXEqAPCYAM+FQQZw6KbBqkLWwf1/y12lUZ4gs2H+Y+9sgxBciBI3/0LTo02UfFBcChuzm4Fx8tA+ur6olAeEhh6tie63dr+Bk4U32rwgwUI7NzpGCFaTbaMNlA65EiQX4IepblmvJVhgvxIQ2vCin4M5O5AYHaWdlE8pyosxihTXzNRDHsjrFg6ovQwt+ZtGI8ygEs8QM8aNQZN6GP53PbJfRSCgVUlK/nosD/cM/0JlAHf20nKi+T1fkIs4ymWUZbDZ8KrpBMJRKe1bZ6SvJWCl9t5/PUoWn0puPosOklg540zZCThlGdjRN9DeBqdOszzQgQevoBZLeut+lJ6oP2ABsOtEv7psd3+UGAcfkWXyfwx75hVKcT71y8Hl+I+RP82Tvr4QO74hunrsYKu7ZPphqaJPuz6Hj/+lpcUbsQzkbkvbh2e6LP/iwK4FhEoVpmr1i9qEHrFU6EwJMNQxcdJy/eiD987ax0icxqGhAbyUWV/fz81bX4jW+diitrY+9BlYZF39lEXNJ/Pms0FfhUg1zlBwhWej5/8lL8/VsjDf1s1SyOiQwczpiNkNmtf9Hx0rtX4p3Lt4PviHKUOclhfJibuoDD0qWCC4K3gbIOnHEe49E4ju7fOTeblfBnyiZOvDACPSMouHJ7PdiIetEmz4d2roqHZHzG42kc2D4MhkMXHcjxFnusWVE4rU8mcfL96wsDOL4Ycmj3jjh5dRQDKi7Zpa/cXI9//53TcebKWgz5XBzcVP3cLxHatUEyLJZdzcCAfoiqYml3ra4o2zOPPj4l9er5G8EXEThogiu+LsFXWfiE2FYHe7fVZ63QH22J1OMrB7nfHV/eSHeV8714AdFcOeaA8ZLa7+vFj5fFowfmT7kAB762cImNtKVHqXMgjHzK9W2Ja7+rObdspisiCTRmE9Xbqs5W9/l6BcOyzBdd+oCx5U70MkM20nNG+ZSgXno02UAZ6XRE6s1uwteStYXEFxj4Lb3w9CUYIQk6+MEvVseknBIL2CKMhze0JdOkwzwFhPB1dko2hpt6sFEUZ4aycVIMUPW4B0xPgaL/ExsQO8jXO0aQahEguqwgt9ugXgVSbl6GhOtafABML6xUnGMcTIoCMfawpV75dCWAuFUBH20UnyoOAg8Q5Ax+9ArjYnDikWwfNypGYGSSBRwtmsihJcNNHI3BVDqdokfu+8+dORlrKiRkEAMBgiYjizCFXBraJqsFqIb52bEFH6TUDP8YaQVxMJNgzcqkZxkMNOUAWfVRDkXgwGnhxH32j9BzGOIUKmfoZWyIs+Abx+KFFK71SMpQbBHS/lHwS2DgQoeoMo7IaUcZNaqZj4V/8Zq2uYb2evPgViM8eOAgVsqTxledlezEZD06k5GyFUkyb145zACdYJT/FDHLnE2PZG28l6kGT6FXCc6ZDPqi3doBe/H6uvZWy76Ryo+hJmvBJ6YWHeytpHJTjP1M32dkWGbRwWeM+AYijgOkcVwEkpdu+jNxcwDw6S/q6Q06GT+n9OZHfPfwy08cjiML9kcjCP79l8/F6as4YA/fqyuVTOq8Gf6dv8imKGPFBrda3NKNHoG+3tiZ/J37BhIgKojW8HsZvpxrdu7mur4ScCfsO38f1aeK+sHKvQeWWMDAvCkCADajZuPRlHYGFlPmtekbpvQ3vwljKzxNQPseuq8zc4PtXRYd48ksLlzlszSIvBPs2E8gwG74fKZt0bF9ZdDIfTqdKYO6aG4gMM9du6WVyyUxTBf+jzl4iw6CHOZMkRHTUUAWVCRY1LxYveMyPzZHwiRjv/fiO/grFa4AUyZpOou92509mdMW6GRmtxDLOaEEuWS55x0EUru3D8UbXB1/CuTQT/RRgbZfTJWh8wIHfVM1M7HYOObDLupP4MF0BLK+aWuEuYI5Pp0HvouOg7tXNcez8XONH1lUc/Pzxw7v0jeYNelDAdPm53f/BaXmMRlohhHp0+rX9JGML3gN7vFaL7tWkKjnuj7pt27LqNjnIAD7SPkueZAELH9Q8HwGB9ppxwyqYrkTK8Dsti/BL/IbfISLFZBy4kXdt/9UeZehWaOkc03ZUrLHnUplKOSCtAF+wC5FJ2aQX23FQZQHBymHYRU+GrI1DoLTQoJ+yegk1ou6DJnWy3aDC4+Nk+TSqm9WZhwDX5x1FH8srBmLGBR4uTT1RVgRXQCdBqwou4DAcK2iqNYKgPlkHWgm99VkRK0k8ee0qioIUl2MgjCGZR190ockMOASuFBWN/O+0HTZqi8mm44mVUogWAEU5UWsg89SEDMnGWFC6l6DbAq9frYVUfcMSzhUIc7GEXAlMOhA2HpTdTuSl5lXWa+GNy5D+drUj6BMu2z3YtZlj7ecI8gbNB9/BhJscQI9EfoAbm08N19nYAgC7sTgW/zdXPTuvwiiqNPtxcN7t+njzXcvuHH32tpIhl5s4ra/A3jt9khDHfSFecf9u1Zi77AT49FIqN6/c/M3J7eqy9cTcDCd0g1yoWyuuwS/mKzf0csLvJJSbtXMpvt85ubg9n78yCP7N92/24/Tl2/GH792VhnF7HvolI0QulTfF75b5TvuyZmjG+rP2f+kXXoJ2uA51Zg5o0gqC2iyNNvB/MVbFxYOaTPUd4Ts257VufMIaefslVv6TFk7aICTk8wpC9uZjGIuUKBcBp1QkVln4EzGk9i/bRBH+BbtgoPherKuBBwEh2nYCfwJcNzf5sBgoQvBAsE1Wa1lVtkCjjbJJrH1j2yDRLlc0Ej9h/Zuj9XeLGaaL7OgQzT4M/Efe0D2Cs6mk0dfpfOQK11Pvupa+mUA0Chb1QC86wVb+Ty6f3t88/Tl2AZ9VlF4/dKZK7F3+4oCtKay2s1eA/zLyojxNG2p5nhpnlduaTRVMJejClqhyjA6AYy+uJHfEn547/ZgVeui4/raxLbGL9802e3GtbWx5kEOZEG3hqJv2m5f1XQEaap3BNi6xt2fHNixEo/s3xUvvntJZN+91B130U/paOopK5KbQMi8yKlBWQxu8Mn7PDhXgFoCqGd0IrJvDmBoA9+rgIM2W+XkX7lH2+WbER38xFdUwO5AhvvyhfbPwh8Fsc+7g8RUWPD0GwbtofNkyxQM5gtcsKm2bBe4WeFoRwdncCEY84gc9FX8UzqOo6QpMntkEnXfOoRtB7QSSiyiAKa3OVE92+KirdqjDfwfR9FaOEEzeIATslPwCR/U0AY/G7/CS6sXdUzGBHAu6JMqSkg4g3IMFiQM6zoIUseXppsxG22qbQUmMAukbSRESKUCRU1GpRBFGQmbYAaGOQMlAYAccPyPfvIPTCmhm0HZYD4T0YAqxtKG8REo2m0LWK34H7dZ5TirbrtMCQQ4fp5IbpQtnKtayaZ+Q3czd6Jw8afGgFX1FTShoMig9qcxPcASDwnR7NBwbHQczz0UmQ34Fm2Fx5wzpVWj4RW8vhsz7gakamf4iCNf5mBIkb4junSRtXCSwmUBEIa9mMDOZrAw8fCuFc+pml8RB5MZPnibLSlImF9NT3PuCkYpDV0L7Tm12RdvEj/88L54ZIkh3t/57nvBN0YJFvPFyEZQqHI9p6nWIxVTP+eq6hlW6RznFIJrupyfE9i/evZqvHPhRhw9uPXwNBP9+WD88QUriGnk26cvx7uXbmagR+A/Hsd0PIrZaBwzzhM2rkU3EhfNgaObEGx5uAg7QiZsz8owdi341BttolPaCkL6XQwU8XHlxprmjVGm1cmb7o5Ws/iEA5yGg14cWlLHmXOVs8ys5wLSqJ1gzvuHz1gxReAWjqscxLwK9Uwkmp5N9l+CNQKlE65Uyqxz8agAfvAMH/iO67ffuxpkOEmKDrqduHx7FP/bH73WZqX7ODASLsEa++gRfE3WmXKf2TYFR+gsWUReWpVNzIwi4buydHpTTXuPHJYJwMez6cZebmW/OYPOYlJj92o/9qwO4uz1NeGw4VM+yJd5d3gJOHZwZzx/Kr90Ah8WHrADvUeOZM8rWVR9VDfwvwRR7t+N9gI99XxzU9BuG69UrHWhdAAfpMPwFCd41E59gfsES3L+yUMlYGpkz+0Cz3jKrxmqTkZLBdQv9dZhGvgg7ihiMNQksFxMAWxiBuITyKq2Wzxs+je2vYJKNyq9cjjRtF1waBZ6WmfxtRIawKspWewz61gE+rgmnqF8rVIV3cxZhn6PpIG0XuQwSBX0ggiw+MPIQSPBKl+mgM5axCDBgB2NUDhX+ig40rNCTuNgDuIcyRIVK0Aq4iwUKYAJhEeCY4aACIEFKUYIq3SKeI1jKsWoNqhnQfikerShIA1CzSS1RXkTrOgWwfpeMdPkqpxluOkkJnOnlJX6LgH+zfNNtbJd0Wo+gAf8Af/ikxQEBFxGUTfwvXhD/HHQzDfuKDpeT6WrNyzRQ6BQSCFnZ47oOFK44qPP4mvxplXvDhLaP6kyIhs8mcWM4J3tIMbTINBJxNqlP3gNK5S2pwMHm9S2+PnB4s2dCzfXg413NRdGupSrrM7fXFfbfI903rGi3cnZHwvjlTv0zytfz/io/LW1SWxf3eAP7GdX80UHm4dmqpM2cc3UnH+w4GHP6jA+/9jBhc7m7QvX48/fPI+mSw5SozZ46fwG3u1Hd16rFP/IcKXxVxkJzP21QAFXyp/yz748i0G3F2ev3o4XTl+cG8ABl1WZi74sgU69eOqisp1D+RCC6UlMx/xlIMe3bgtFsNK8TOYuab4PC3mS72S2GGEeNi9Hd3Jg4zcyuDb26lZuK0DoxHQ2jX/3rZOiUGyzAAAgAElEQVTx+6+cyaFOi1PdWRta8LLU09yiG+vTXAHY6aTOboDf8urc9TVlk/uejA2b6VXcX+agL5FJSx2nzy9RSzpSXbcETD3LmL6mSzucmihOEcxVJ+Lm2uJhZYp/7vGD8d7VW/Fvnz8Va6OJvxsbMfIcNmHb2EYMhdsmGGPIXh9fV35YfYnYDNNGcFco0ivJJJI9rWFWwWW19AIbkeVC81sZsmcBQykXbZ2/sa4vLSwahGdbFeaEyuwrsGRDp2WEURj43AnN2UPvCMqWA4Fdtg6oTga8EpT4lVMCsN0zFhqUELGLFRhwT8gbD67xq4oFsGUeBlRdVAWfz3PKoxQEV7aPCEa+qX7zzAkZCZAqtje0wbUyuvCLyhytM22jF9gpHT7THvhxX3Bbz+VnrayulaeCW22lbxD+8s/gQz+iHPXtYyoTBx3QRrvil+Mh6Ffz3Df6squAcYyiGKdk6rMCX2IDYLaSM8Rfyg625AIcxTgDB4LgzjYiapiCpAsJghJ3EdwY7rpZ2PHbfxKOg65GoBaqgqUWPIDCePVC7oOoI0rgAV4Gw1yX8zUTgW2d0FNggF8xksqgxCF0HdHCbN13MFjXmiTYpsd16yTaC1jd9G+1abpKKfWo8JFVcdAGPhYY9Rq4Fg73mkwhH6tHTtBGPQgmUl/PMvCulmsLJdMM/EZzVFF8UXO8vaJM+cO8aNMz/5pAiDf9WyuDXGXFRO3JNPbsWO7tFnIZjki6p0ttHwJG7G6vFWzg7YO3TOaj5SrPunv3867VQTA3yeYsmGi+zMFcNDIGBALVMqrC4oYzWuJf+vVBaBeZJydaLbtG1h8sW3fIFH3s/j3Bh+sXHb/38ntx4dp6rDAsJJWy/krkXoVaSC8ARoaTuX43R6PoT1E6vwnCb/HcsIHj7y0OUUfBTz1GHti6b75zMX7iqfvnbg/yI48d1FYZ89A6eelG/PV7V/KrEm6KbCgfNmeuF+8M8Ks9xzBdOYVBjOAt7Qj08QmrPUt8xooM2vu3xjlny/ThQBn2f+/KrZhc9tYO9DPZOxtx5MvbcKcTQz3L71LyaaRljutr4w2/JIHmyuVLt/hA9+KDdgb9TsxUXMZ3YSUyibdG07g5nuhzXxsVZBjzpzotv2fRm3VjRf4XO5r77V1eYj4ogJjL9vOfejiYj/obL54Mhv+RENk5+lfaZeDa3snxun8JHYxH2m1lwSUb/HXaWa1SJXjXDF+bmLK1EQv30yvaCd5YsSxVEew02ZduL2drmNvJ1jgEXj0nEhq9rEaWPD+8f1sc3LES78ErcFl4VBmfmTNat6orJ6MTkvwvwYL7jORAkEXmyI1Vu+KFZYBsCGjKBiALwWjJDhVUGRoufbTQBNrX8muFHECICUofKFh1qhFuOTjKCMpxhPshNFFHfo76lK3kT8snFw4CX+0ZD/EFGtO2ZbIF3QQ/+rjtI+X0GTC3g/9v+EZH4eXGPCu/Xu0KltsjYOMAnjJz5kFlBsV786ECRmQEbRUD8ClBES6GGgDMZIkvDBAijjbFYBCraBtrCgIgzX13RCFAqm+YMBo5wlBgUtxRuZQC5vtQtGr4TTsJXoxV54DBBRTlKWETDYMD5Z2NA2cYBDNK+YRrtUdh1xdqxk9AuM9v2uKcjiH5xW8Ewcl1aEtH1TNoPy4Qm8pQR/VadchMQnvRgFLiuaCDA/4iQCmDlZOswxTTGMECIhXTcxfDGVWHEpqFa5ad9y+72P/KT34ynaYAE9jwxtuL1SWyUg1s07p9iSEt6mCkxbriH3yezTSBuW41sO9ywds3jkKcZbLnEvN2ACNVqYYtU7Yj+LW/fCt+7Rtvm6HIwTrYEh06wlxEvXIsyWLw+uLjBxfODXv13NX4+hsX9JkocUY2C7020moPnJZrmBWzzx49kIsFpFsmBHiNXiZjyW5cuLGuPao0VIN+crCp66AXr567Hm+9f33u9hBkKRYdz79zSdnPoexEJybTsQK3seYgJlp8fUDDmVpkgdGuTBGb+8IPMUT6yv5gy8ndc2qwHxy0r5XbqTcDbMyUCeB2VjRB4FYjB9RxXRZ/LLOAoZpRe+6rJTsCn2UO+hKLD9S3sRNLHDsGg/j0Q/vj/VtrGtLcUJeWLkm+mfFmLto7l25qBajmoXU6ceHaWrBNCN8BXnSgO19+8kh88sE98bWXz8bXXz8fb71/Q5suM2SYvdy6B7AKwOhf+JayA+5bMfHKaH0aigwkokq5Cxa2TvgzBLt4sQVNytaoXTtvmEJs3rQ9n0p0mykNjQRkNxbLkBdhAtO2vA/vXI0H92yLdy7xqboG4nwE0lK6zOZ2+aU/+QimH0yjO/GLAzTzUGrPhdsrI+i+lH1KnLJ87FeprOACvwuQ7Debojx4oTY4y2ht+Gw16QQGbUkNuFkHN1yPxA5tCVf3Q55JBR1baAi1CLZvVONpq/KS+w7GaFNZQJTAcQJN2+4LC+HvYJCkEdHapv7pdtBXsY+y8DR1Mm+CO37dsZLmsJluMm3iW+15az4mkOSZ8DV+8juUEbOYA1eCo4AwgJpkuogpgqjk+2K2y+pU9UwoiKoDAqCEBp5FLEuEBnxUL7NNVJdxNJJ6q5VkxMOSQQoTxngSX7ujiKklNCsNQlGAxe8KMBNkvvoWDcU0C1JKAyzuGzcVdYAIQhKscZTx9lg3Qua2aDWfBaP+gd/QAE7AoXAr8KRtlEoZQsryzMpAIFf1BMM4kpXQUMrGxxnUCo9558UQib+WtYx9yUwUbvkPgdB9exY7360A0Eo6GHJhOby1VdkP3AfdOnRdnaJubn3OPtgGsHXZTU+oUmqDXOUckEINiFbgXrrTrk3mzlns7M3th3e9Zn+tRTu+k036nZfOxvkbo9jJsBA6UOJDrugpqtq8gd61qU03+WrEv/rKUwJTlFWBBO0AGnZ0Iv79t0/H//mX7yhBruEdqT7DVuyZNtVnrz7+wPxNfQv+3c5ro2l8452c+yP+k3EbT5x5Y47SVPPUyHJoHlyHoVSvqhPtGciwcEf4WV6pB3drsXUPG4EhBY4C/exXmc8rXpsr9VMyKF0oI4zy5ItUC/qcy9JP2iuBzil+x6OcB0g94BSsOwrd8fPw7tX4lz92Ql9jQcJq1aaIorIXNlsEMH/y+vn413/6Zk7XcSb2ncs34vraKPb3l5vPCtyDO1fjF549ps+LPf/O+/FHr13QxtwsDiKzK9+OndMBX8Fsmtl7rYzGhjHjMVUf2vmNAsq+oYh6EQFGyqWgGeiC011sy70AkC2naWw0wdxiebJFDdl0tg+qg/mibFc0ev1C3Zp/Fo7JK/lFLtW0faBpIJtM8AZftayNgEL2wuUqESE6KvFRSR1QAJCBl/2BVoKL0l2CLIrxvF4o1J/IMnkUaZOemufUlz3hn2rHvJQsSzaWMXSgMLbNYhDVKpkEPOFE+eKHaRDO0AFM8FXD5rHr+XGW8SOVM13wKBU2gcMD4Wmci3bxIkdLknemjXaJcRpcUHUCPMPljC5LPg4YkU/dr3qaA1fCrqgUfEV8UeH8IG1zAATAIAETFGxUZMk9Jin4g/FKPeatLGsBw3iOoYcaaA+GVOC2ialZdNO/EKD0pIUI85R6csAlNJzuBd8K4uos4dloQosUghbScGc0bsFSX4dh+5forGecK7rmueRk/nDi8E89q9/8QOk15dBCg3ZoA4Zwb50RqlaYtjpWDVMr0GNEnDfUXKmlOSQyJmmoNwx+yThR+0H+KzJa/WmZLUQafMQ78186ImjN43kXZIZ2rPTS8bCIYYntJDbgoQfmuwUmJ6Gb3Le+qkw6i0ZeBaRort/fx/nlM1fjT9+4EGQCpROCReNlfPCApfti2sLWoGcjKWYez6klVaffURRZ0Jfox5rC0tGecD/7zPrCr2Rs1cS3T1/SEFtPLy7dmExGGcBNJjkPbjTJBQ0KtOB/ZsT0jVWZnzbdfI80tJ3Hchk4WFl9aqZFLDJx6m9eQVZ7j0kPrQPT/LQTYQW8BBcm6rcd8lb06n7ZD2ByNLzNn4v+3bdzRVkwDbUVrEWVNOU4t5S4e9HNuiCUYAaCJuvZ68WZa2vxvTNX9T3ju8PY+u59e7bFT37yofjRJ+6Lr796Ln73lTPx+oXrZBKiX8PTZf/l1x2gKXizHZPms2qWUISJ+/lHtk82T81Pg2D1Qx3Sb2iu/jUfCplEhlEzM2zbUbZiTtXTl2/os3J36svjh3bmkKxtzxwQaadULn2wXJxUqfCwKWuFlMoZbBbzRhO670Ci6VJ3+D50DZ1Q8Ob58gCVmnCf8vxRDpvh4EN8ha3gln1YDfOcus250Ckj6vayUGa+m/JqtGUXDYe2GxqlxQlUQV9twgsOmVTLN1PXAX/A8lDgTYPuFU75WL669KX0l8QUtORYjANafgLPtAg3AOoi+aWxb9tYbI/4YT6pGDzmwnhPp5pxZW4BzIFYMb/OOCwEJKS4ZnUj2wCTojZBNChkqkEbRNqjQ7pdNUZULqNgJlG1ESgBlYPGIs6OQj8rwKmod1JBXMuBNbgUaYWjlQdAosm/Cb5QNEnLiIq3RZPxFK2GqTZ8rRPCgU7w9334xW+ORlb+XXzR8CjlCDjNf5xxCUrFcZY8N0/hD9cFg3bET79T88yTqykkEKpbCml8jOYP/GSSaYeM03IHlerPfJTRaAGbAwiWDKGZo8vcpGXbpYI7iKpLOT/IMKHBP+CWzeR1vUw0+Y16+KHPN9dHykQ1zQhStWvebMLjQze1ZUW650Y/LgPHvRzWPnftdrx48mL82JP3bQljywezUAaPOWHbB5m90FDpdKb5b7qeTGLmLWEm7P2lpimLfsMDdD4nc+semZ1+rsrbst32A76vOZtoOG7PSs9fuMhsKnzXVh021AS/2ujY2TYygVfWRpozl4HxZkm1m9l87XJiLk+gg3vL1Sc7rgQHNkT2czP0j+JXrr51n6tpGrOIP3jlbDx77MCH/g4vX1v46iceiOcePRC//dfv6u/G+ljTHoQ3LMBs8w82QzbNX93ANkoWZJWyj2srGfGOeokvm+Iud5i+KqwAsox43dz6nLaGuIXEArjVzNut6/Dkvau3NYXhiTu+EMOGvgSEtbZtPhQ/bZNae1EmAzcWRMhk5PzetvtNXqJ25UcMs/RSvLYcgEnvw0cBRAmFlnmkrHxpycELA9BpEjQK6GyXBYty1l9+Fx1kpATLYYmuW7rQrkMldIJkSAGQryg/Wv2qnlc7bgwf3eiO79Ee9/hZvli/e54DxzZofqHmzLw4pj9BI1ML8NHAAAD1tADQ0wK43TyDX7SF/eK+6wn/knzFXvbfil2yXM6BK6J5QKCA5ihAEvZGogIlgBopHhN4FPFJbRJGpytBgoyOlnAr+ON+EQQ8mIBwaqsMMcIEwEgsljoYw6jGk04D3mJUa38WAW7jaoaqzbpPo9BhowDegu/n+dQ0EkDd8UahuncopEFKSHpUNzibB7THTyk1hcpgWMgKdFp0aaakGOXlx4DykmXha3ZwEi1sq5BNqHUpDG243UKp6PsBn6s5Odtl2wJn/qhc/CpAS8CQ8XfnFPlL1FER2lLA67ZBoOROAYmq9QycmgbQT56VPJdtdOtyn3hwXzx1ZHe8ePpSrpQrXqhKS6f5fQ/82brFuzwRT1p9mt80rRWDnbi1PopvvP3+hwrgCP74GHzOBWJfM7JgkxiPx8qGEZ9oqweyyfCZYA6WswcabJ4ycTsDuYZ8/74LJR+8ZflNxtPYsW0Qv/jcsThxZHeSZ5ameEVwmgrpRA7jscLyf/zt78bN27n4IEt9sJkP3Cmdoa+rkqjaeOn7QIXNN6ieE93JRpUT3Fzm+/0lftKQnExCY97dt969Gn/86rn4iac/RMDeQmr/jpX4pR95VJ88+9Wvvx7vXr2dc2ux9fo/s2q5b13NOEHWBHM2+cADx7qh63v4lB1tifXAkDJkHwfOkoe+niBl9Ev2EvUIjl8/ezW+/NT9m0o/dHCHtr+Z4guXPRpc77CZ9gdiJ33CIzKNnZDelJJzdg+CdHwvtsy6nkkC4gD4xH0LQP4d/bPNU/AxcYLH/gY6hCO/FalsxAeW10ZbwGnLwj6TfsIf8LHP4KDZCy2cNwhzn8Jfl382M2mPAJGy8rPFM3AzvSrqa/VPl4FmAjZoZTSAOKUSUsRMip8cfBbNDU/dj6CNstxXv6JddJD75pOeQyNxjp8pIeH5upDMHF9VUANEjVm2AabK3My3W92nrPhl4fFD9UGOeSSOkqUxDni4Vwypa+rAiKrfwDCjYLCElM03wWCPyX4QVJ1OlCQOCuKsHBAjHGjCZdVW6saGghg1MQdYFprw8bP2SUaCG0WTeVZlCgRtleAp28CjgAVCHe6rbQPgN20IvNvQ73RcTbs8krykwYbvAFw4ZiegtVTKwtftF75/E2eLC7Ib/Be2q8IOnMwPGYCFFVsFgIE+GFbryZaXxf+qU8aFCmofWNXRAI+eVV8wVJUrfm/Z0tIPyLR86ckj8Z0zV6UWSU31O7NUhmdpkB+ioI1oIwPoK1swU/D16rlr8daFa/HIwV33BP87712OU+z9RsakMwtl3BgynU5iyjYizIfrdGPKZtVkydgDyrk32d8pGfTkt/4Vg+6B/3TPyUgGmZ2VHtizGg8t8cWIIhKW8NKdYrdu1MOF57Zu2i40PF5YOWUAE2Rf2rCWqbtkGfDhz20wN259Oo3/94WT+tLBJx788HMfC4PK5v0ff/RqnL12W9/cLTuZVBEsc4csK5sRO7taJPOw8AToPfEQ+hwAqxFs8r2ZDZkL8UeNF1lzz2w8/Oalm5rbyYKbOrYP+vH4oV1eW1t3551L1/P1OKd7tHxMu2rDFzNOVfmH8rYljZXx3FBwk68GkHWBS2yOkjTUJSPETftfyhPcKOPGc4IVfDo+n4PylQwp+ykAeb/Bx3Ixihs2xzqv0SoHLg3/QaMTMaYugaTbFwzLGjxhgZtMXCoesf4UrwSXwuBLBZdTwGrEoBc0sE2iGRrpM26jYhHw0U0/KNhqy32s48+ACTRtceH4SnpauqkpBFYczeGiXCmyCWyY7dQezytQk/AKSRpoNcRrM8ghsApkeFzKAMIKNCAEhGAy9ygEHi3lgODSb70V8AMBoli1ekNAXBf9ML4NLG9qW6lO0VHCzGopgbq+82w8dZtrWZOURQkEGngk9KDHvK/nqmshNXC4cCXVN23wUkMjKrgBy+zJ4NZpV4FIhaYLa9CUOTv8pxWoyU/dV1PmvUH/TZxoNunMq2XapKS2QJFeJX33ZpiL/8u0tkUZdSwQsYdGbziQVR11KdlY6OBcdavc93H+9MP74sThXVowIDBijnnCtdr27++jnS2rQgu0S0dZ9Ywd2DCug243yKR9++TlLUHc7QEr8f7qrfdzUr0cAkn4nPfGs/F0om1rNNeNIdVOJ6Z8YguS+S2zw5c+eHlkH8RW/ypZ3a3hTffSdqX4ZtrzcNPjBT/YiLnYv6mrL6iXthYeUtD85RpdW/YQIyoTt2yleyhXur1J3/JrDOeuj+J//0+vxXfevTeZb9U6meZ/+vnHYrXfCxbuoGsEapl981w3Vq52+ChU0sw+fPxgdXR2SXQUHm7VyoL76Ez1W8llQfnm8ebCBaJ5fJcL1uC+c/Fm3FirKUMbhR47tFNflti4M++qRbD7Z853TlroE+KX+rDHQNQ3wLl0rY2/Snu0i7jFmUDqq89b6RR0wnxihQrMnMDpD20rwLudACo7ym3XlQxp088Ez7ZM7tAZN+Hv+eH0F3CpeEF1WnIvcrhfyR54o/ueb1/timeOP0BX7XBhHNQ3QQ9YKsA/jS3UtWCBLAX8R9s1kijlLF4bFnX4E6yChz6DH/wjqYYMzZsUYtLM9UaIDzN4q2Uc1xvG8lxRNQAqaHNQJMRaUXNbqIU8ZxihswkTHsUUFMPOUBSYCrYwEWEQQRstgYsJFeiJAjPZxKNoZbRLuQxWzJe1Ny0EeODGPQV7RSMw/KzBa86FmAso6E2QyXBfg6ZQrYfQbwGKnhbshj7uwffCw06pIdmKULQ2PKIcCSErKiipfYI6XSQyhXOr6R/cZeGSxiSZtFxrDA8J1dI/ztKp5eo3fL+XOoipEWTJzvoFn5GRzq1nLdE2Vc33JTFdWIzVaZ85uj/6ZKLQWRhDu+p7KfeFQL6fAkWjYORw5Qaf/OYfHW3Ee3t9+aGfk5duxl+fYe+35C3ziNj3ja8U4MS5nioTx6a+Y61AxTlNe4MY94diQQZCxkZ9yLZHslySaMm1+si9VDR87A1/wLnn6sa3weEeABC41Mpb0P+oD1AR3OINDSSN7BF59vp6/C9/8Er81rdys97vt/nnjh2Mrzx1X6yPNl7AO72Ovu2JX1Dwhl8gkNOcx1zkkP3O9gF7zsvv0kf5JNMoehvCl4NC8bIzCjwXV0PcV2+N4q3z1z5Q+OiBHYpvPvBgqxslI9mF3NRYAZHuYy5yKBqgGdxVEGHaZVvNM7NBTTHFh8CKjeSV/KhEjm2igppWf5MOezoT1wpsjAR2UwdtErjwG11q2XUXbWIHBTiuJ59OmIKvrjZtjwuuW1CSCbipvM1JjxVXlLzsW6tcA4e6vBSCGzdpj7bsHrgFPuDRPgrHigdUjzLAM38TYNZSOd9vbLrn01FCsrCMFAj7WlXIwCm6BkkzUQAJHKqxgoKBcnQoBExYMVJn7pUBA0bVhUmONKs8wt10IGwbwWqHsxTIBYGhqJ3fomxDMMCF2dAjmoBXbRgn0px6M6i3BYPh7Z2VI1b+TWht+lGOspSHh75WOa5bFXg7gM6GJ+BDAc6lzIbBvcYAtJSExyLVQ85FP2fRV0GFBSsYXHPfHQQAxYoWen8zl9C7wRTeppc+ZACyfGZ8kNHStbOg6V6efMtQYoKHgGET2Zk2FmYT4dFkEqPxRJkafZVC1/ymz5SO3AOdS5L02Uf3x6GdfMAc5NxnVbfFlNKhJWEuWwxnLd6r/6KTxVGfZ3z1oBcvn70ar9/FIW3Vzl+8eSFurOWkb77FybwgtgzRn7/CwGa++dkp7CVZN3LLLUekLphyS06Ak/vDVg3feV/F3aca2u4sNO83bSJzMkbFm3nleWYcS885U7UlznkQslgVrvO8Gvf+bJVNo2VL2jSV7Zlpk182Hv7VP38r/qff+168cPLiUh+An4fJl584Eod3DWOkDVNNl3nDL5lT+wqw0h8PmLutvkGh3HR4XjvNsyKtsjkJsXm8zAXNC0whtEQlSMJm3K2/PLh3e9z/IVbRatRFKoSM0jdonmTpFnjJx5tXYqgq5Mia5qDbBqqOs1XoNrQBk1hB/taVRTO+maE/yg82XnJpr9reZPvRddtI1W/pvvy453eXP6NTqDnrnuyQ6+iZn9e12sVMEg9ULGJcxAP/U/RTDzw4dAaebazqt2h1sQ0fyw3XV1+BLvy5k0JU5WjoBW/HJJpD5y+AKF5wOwTMhTdwdBgQdTn4RF1mecwI7sOwentRQS8oYD4cARDPYbCodGOVJqQDqQ6BGLIEYCkSsFurM9QWDHbKm3LCC5gEKw58qr5wb02iRpF41uDD0LQDs7oHPJVDGIUrBomFGqZVTEUpvS8Oiysa2JQhZfv/0/Zmz5bd133fOtMdeu4GGjNAEgABjjLNwZRkWUM0RClJtmwnjvTgVPKUPKRSrth/QN7ymlSlnDiyK6mKYtmWI1suliPJEimRFOdJJEHMDaAbQAM93759hzOnPt/1Xfvs2+i+54BiDnD77LP377d+a/qttfb6TbQFbdAuJK3IoODfMLS55MK8QNH42S4n7ptOXfNcBKaSVl3RB6+9ca9gWFG5lrK02hKszI5g5LJ40g75WiVVfKCNFT4Xrt2Kz714WTuV16IuHCqbiP6nH39s+WaeTXvZ2LVb+/GeFc78zM4DX9ClTsw9JK7J2ivgTWDF0EQ5U511uUK9hi2NvDKoOHt0LY6v9zL7JSdR/EO+uTqOwO6t7VGCaHRhlUZXK/PgySPxqfecic98/82FnlAVXNXJrXMrgGOn988+/1bsjabaVPXuVZIQ5rZpw1N3BSk11/qgbLwN5p5wXz93JT788Ol6eNdvVp1y7iOH0+fcJsxBBmj65vgsFixwfFaHjX0BldtH4ECYTM+Eava/53BzHXCu7pZGnrlAq34UECI56evq9Rr4DFPpTNV5XN8daW5Y8+xuF7SF/cMu1ke/68fh3zd2ckNd5K8caKnkIdWu7YziPzz3dtwcjnMCdNVpSK6LfMBKSWBrA+emc9gGUaQTMeixgrcT33h9K555azs+9uip+OknzsbHHjm93D7cAdeHTx+JDz14Shv/DticFTlyVJYybul7HPLbSdpRhodWhfo8rt8aRdx3hwbecavla6iLXBqn+Y7C77jBywW2piP/A/9am/q+o/TiBkOonALywuVbi5u+YpXuE/cee8f9ZTdK53MBF6Vz7AUbBc+kJ+o3zh6VfdY3tDs4w+6WE5F9SVnLHsunwSNohWE2CvJhaa8XqsJzdJxv+3gum75mEOqrlPMQKe03faGGUB130I66jGECi/pCp3DyM8lSDRoH0HBZteFn8rUyHkVolmfBBv0TOLRbPNHv5G/KBB0yLf1+LsYkGNZ8tjavXEf6Ba7wG7ooU7g4duKxcCXuoUjRsUAxd8QloOEhgpFzcmExiSIEEGaomMqmtYUwAZhXX5AxQzmK8WqvmGsiKFPMEhHFHJpxcIUQxSDqAJ/o30oAA8Uo/rHiSB/MABHstwWu60MwKbzAh3rO5oAvkxyLbuoAWlVFgJlbysNz4yU6ismuU7hRXzTcDqtwUoHCbvGtxw561UEWj7LD+FgP4WBERY/LSTfVTTNVDrzSV/GxBW+Fy4s39uLffedC7Ixn2loBYKPpJO45uhZ/6688soKBTnpL97f3VxxeEx/huT96eaD/JLy6fRfvvKAAACAASURBVLdvMmUYR03o7czjMsZ8lY/gl96lrnLk1K98+iGdV6rhh9vhmL+cVvA/fOZ7OlJHOnR7uR/B75956v74/EuXdU6sAmrpq/UglXalVi5v78dnvvuGjibjOKZUeL6B5Y94kfxe63W9ZYQEk+XQJ/qUirjePOL7F7eUJavgucDd/n3+6k5cuTWKnjLu2a+auW7uznl0Fpv25gpUUYpce52Ydfsx7RLI5YkblX2Q0aOHg9tKHwSY7ZMF3FzxtJCDoNP4z6bzuLU/Xi2AE4CWzU1WH5TBwUYO/Nof1476xr+pf6DYgR+crPAHP7io1Z7r6pS2a8i9Je/Sg0G/rzNFKVp81TOLu/SG0xA2ej2tGv7Sy1fiO69vxeP3HI1f/uAD8Yn3nF56jFobSfbu++ADJ+Mrr1zx3Mic/4ZV07mftn1JrkKVtAuJpFHqxPZwxT4PvNJ7weCn/UAbsbtco6Mc+yf2CU7a37sUb93mpWcel7Z2g/7Y3g+OF+SH3sVCmgXQWuxhP6XXI1xR6idIzhlCnPuMbZIuU+uPgLge2Z8KSCFMddDVVoClPlOso8OSRFHQkDJQ92vBFp9bSpoMKweZ39gCfL78vsuqXOFPzANMkLWRkP9rwaUd+n7j0y3fpj032ewdazshHlWbxBCOL7iFPpDNkw/lfvGXZ573RzMEbQRwJLWEYgWflHMsw30lu5zAEiwVXgS7bZrEt7JlxEjVZ1mFWgWLWHGmGMMQZh2rZaaCBGUoD2H8kepWEOeoHSGORvnMjlfarYaJ0H2emDJ0ZoCUwYKREGEQbdEuxJmxGYouTmPgfgWNvKLXUA/3YXpVE+O99FeGq4U/hcQHNdRqC9golFOw9Viw/UPwuXZ7Eib4QldbaIWIbhq3uufy4kGreehSccMHbymhOwm3m0+LVhHtuSHCy7jQXNNkc9FAuNMFxvT4ej96vVnUSqnxrBvH1gc2WHeqdfCeJpbrFpvHGveDRd7563bdoASZuHeWvOMdghs29lQFJr43+n3H4oubNEBZsZx/8hgy9mU6sXn40TxTmCu2Fpar8XjR+PIrTlD4xGNn4o+eezuOcUhlY3TcZjW9BBRbdjCvDlvIvDrh3Rg46IeWFv60U3+6XzaChswvtTmP8YqBE2fOZkCe7QCe4WGyrWSLp91uTL0qlR4o/s6m0Z1PYz4faD4cWTecU83rye1Ecp3Yrd2R5C49WMIPSIAn4P7lc5fj/LUdnbn76Okj8cEHTiyrbR7QP+dNP1lWKUMPqrpfw4YWy5fVJwOZxVevRPc7ttaLE2u9fPnCxtI+n0bewOMe3/ShsjsUaitY+zof0eU2+10NDf7g4lY899aN+Pgjp5WtX3biSCKR/5KF21zvx63hNHo6dcFZCRSBUwXUXGY9yf6lbpIsWTjdlW2NmoSWFj3Q3PrZxu32a3JcqWPmFxVXqtuJQacT124N48K1nQMBHNMR+HvXH9pV/wOH9J2IVX/KXk+jy7zSRua0QAH75aZv43sBZpuG4mgUpMrzqPTDQd0Bm0H7zCenvKc+CVwrWUJ58aqtX+Xbqn0qcW9hy8WTGiUkvpDv9pBr2R5wwwnwu+ybQ5fUZ0CCY8G3jydARYfkO3hBZeWsEE884AFxTAVoxR/RDmaGKRiD5JmmjyEL0wBfVNT0A4ORP9oGX5pDdsr+UQfEwQ8+Mtzquf46iUEN5rJ8NQBgGmfumYIXIw+hpRhq3IiKeW4QBBWlmqk0rD3aHM2KEFW28O04aKcYwWMphjuiGGwc1BZEW6CqAx4VxJVAREQyU2VawtdcN4QEHCs79Ao27bQ+4q+lrmvgw1gEawWQclQWEUV0s4CyLuZNt5fSaRnNVidV87SR7MgL8CmghkH7khsFi2bXa8MX78ybNi4lsxaph16qGdPeXB9ao/XQxIiEWVy5td96dtilaYUG6QNsyInLh9WqZzf3JsEQHcMusG/V+K1hvpovnjJ8Bx2Hf1g1KfZb55bXWMBjGw0Cmvfee3Rx8w5XBBk/9eTZ+NprV2N/Mo2++hT6LcFY+e5Q8bZbyhGU7lZfAIbFlfCsej6GJ9VpcdLHooyEm213Vp8DRrNis7IeCaMWMbAH1nw8itmExQtk4KYxl/Hyu6Pmwvk4LQXcefi8Ntyd9TSxnwwcclsewGUmhIzhaDqN3/vW+ZjMI26NZ/G3PvrwagHcPF+YGE67ujOM9yyRI+LQ4FbjYGxD3oXS4Pgry9zI4jY53/HnnXQFG4rw6Wv8lR6kQtuJpMDEbjka27sydK26yJYAahaz+OprV+OVa3vx3/z0E/FXH1k+tA7Op4/6lAky9lISf7FgA7nKHHS0Khk+gpMG4n24Pfy4cmt4R/LveNPkJ+30g+r7dyx94Ob2/ih4WejWC7Z4eaDIXX7k9js39kZx7sqt+Ph77rlLuRVuS2/4x+diy1ebKLKD/K570DbObXNy3qADB9ktfCLtlcMoPiB7j7BJfxCA7+m3s3Tc4wMPxAf7z9Jr8RWYvi9fZlgNXGx22TTwMB0yGDwjKLOeVn21VQkXy0/2wtt6oCAVZwi/djxj5NQ+92uIlqZbo4JFF99sO0SMJDz1IK/rHjB4VgksiiijyclL0CYmO1CkbMUgtIc8Cg+PcGiaBXUckJpX3VxcYKbzRQaLJaw6jJ7ydBX+XBlEXFyZqcpOgWw9wJHBWPhCShEYtwuQiF46wgMYThkTpTYQkJUIJqo+92iG/WlQSHVjdzanMamDoMRYK1+1LSbZ6IAfzJZCGWbhT/t8aii3QR58rBy6V7i7fPGFn1wjhGq7KW9Wtmlt2rVSlXEUbgQF8MXtgoJwJzvKD/NdtFmpab/JVhW+1SGMXBtXo3/3L+omCiojvBrC7l7NVZqSnU5s7a5mVM8eWY+jaz6exkyEnQ+cOLLS7u/s6s78LoZ2IJW9pVb5nNzsx5G1XsxaRpizXO84dLoE4Or5wtCw1r/+1vmV/PBHHjoZH3jgRIyJMiTHkvEShFqPG/EjnDIWgNNboOeZqe/iMBM+XSrr8bv6agPJuthIu9XaIZcUl+7SFR2EzZj3NtbRWWU/CMzmbNdBho7FDjNkYqfkVara+FTZOwFd7BV2SPM8Yp89jl0iw8fKRoZQj2+uxYmNfjB0vOoH/hDE39znhXj558GTG9Hv9UUPgod+Wlt18jrtEPQ3EliV9apgBwGaEuxtlSnTvsW1nQb7wHFkGKeqkJUf9DKzrns863V1EDygWbTEcOCV3VH8b194OV67xiHtyz/3EMBpbp11UfqWlJJlFXqlhvIvmVVStt9439xdbQj1niNrcXRtoACwMGMTpgdObKxka3ZHk9gdjpuuCOParCuY7/zODsULxoWrt4J5uz/UR3Jxi/WVrJIMZYdksy1Dlfe2WiRcwLZ8jrJs9vmyBYWT/SpBCJlBBUNgS5AySF+EHjUf2yZ8N/ZDn/Zz6511KnWr9VyBkwO5gtsGgw+sGEP3SaETwPkPUOgMQbVosw8FD+l7op544WMB4sBQ1w4GFQTavirecNmCSbUGr4o9+DYe1TsVk0APftsJLpFrn80oJvC5R1nsTtGdNxNVcCOYAw5H+C0MsX5nio4FC6IHoiurQAULswgEsAI4hEXGzoDZkkQdzpRBLIoBUQiTcnxAkGdiMmUJqvJRMgV43Ad+K1jht4htMawdSEqw4GomGg1BRtm0wV/rpmAVw1uCVdPVNve54UCIa35SV3S3lA/+QKvqgz4weO4yotvWR5slU5Bgt4JYyjkIhT+i34KeM7ZunIAjRen5hYd65hNDS8wNcjCrIKTBoWSazS79V3RTynjqy9dLKsvUapJ1so8hkVU+mwPOl+xqH7DkH63PY3PQaxYmHAZnbzyJ4XiiLAf1Risax2Nr/VgfdDWnBabiVDcGXbV7WHs8k3Qt4mVl28856/TPX74iNXpzazdYgXbYh6Gzn3ny/vj+mzeVYeohn9LH1cRiSVLYuqk+zUtz9s0MC1KHdc3Ljmpln2UxCRuqlkrnRf1eEQnplQ0ivFbwNdUcQtSeP2XkFNghxYn0mSCL/kR2bdqhfDf3gaO+8ULV9/bHCuKPb9re3IWpvU431tdYOeeXC/VPAoLQmZR3qXbwNnIHpzlz4Fab57mx1nd2sPiVWTx0f5XPzmgahIq8pKTBX6WWFRQajXOK1faMm6CjZ77QVz7fH8/jFz9wf/zYQ6cUREMzoAiqWeiArvDfzmgc//fXX9XiJwZ61/sdZcS++MKleM+Pv28pohyDJS4QsBOsK3AnyM2qFexDO5k3rUwmwNfB95k8YC7iwvbevUlsCsEn82bzZSLp5j7B6rJP2pqp5tuWrVpWZ/E8g+HXrt0KMnHteXCLMkuuJEsJTH1Uc+6posAJuUGPGafvpC+hMm/BZQpENacq+CTryqKzl7Wrku/8DU70U+FAMWA4fqCdekHWdYExjoUvz1IRE33ulz8ENs9KIWhHAZvbJcDhBRSQlC2YC+VexB+UcdPCpHx3Na+6xRwXpgz+WtsfGX/hCyzbQQ3zEli2g1jQJs7hbY/sIJk89nyjHgYP/4h9w976WnhAH8FR4QH9E50h7GiOejVsCnJOXYMMOMvYUqmVXcsultQTyFCwy7cbkfK7UwDH8kvLzPblrUwZgqngDWHAICFekxpBAgCMxbe4DVwJiMJWRGD5rf6AYKToMKe8wziFqLcJYLaUQopiUgQX+G5fiPkfqoGDlElSSPL5DTgpv/mhoNaBmAIr40xZ2qtAUkib72oWGo2fYJhRXMOL3jQ6064yJcnmbE+bXLbOh5Slrc5u9rZJufO18T1Q3vTcucLBu66HOBErb+AY22UT3Nm+gDf8MRNs/YG2VY3qpe1RXNsdafL0eN7RNfPglg2nKXsgkaZeESQcX1+LE+uHz38DRYbOyNwpaJWcCvPDvz/zvTfixv5Ec5K+c+HG0gAOaJ947HQ8cnIjXrm6s1hFumDV4Q2WWqufUhTd8gf9kD7Tbw1QfT/1nAwHKj3XGzLPXbeZrwGcFRGpZsWr3JwXdZ4yN47eRkDETkdBoNaPqVdbaiUyowzg0VuLSbcfAyZrswUJXZ8Vqp1O7AzH+ju+ZO4iZCJ3goI0nkkDv5bNeyy28Y2OD8ezOH9jt337rtdHB+xrlnzNKAiWd+LICroG0As39mJ/NI0883NVnhfT3a9FMzjw+3bR1Q1skRDV/mxkf3/yybN3pYsH+5NZ/M43XsuV75xJy80ZKy7fuefZnQCBFoGbZD3rOIjLzcmxIwRt8C4z5QTOnegRvE8zkOLZ+Rt72n5m2Zmo2JpBvxejkX2Yh2TJxObxbnfCcHGPBVJXdsexNuh6bpkswKLAYVfMmex14+LWfrx5Y/eHDODcDT1SIJ6o+9KPkLflp0sx1hVAjCQIfo0gwy/2MA8B6NuJBSbmF6y6L7ok2Ra8IhZ9Arb1rfSMx6WCdZ2qVRUX3xo29E8Fg+BJZSq4XXARfalfmTihXeIEyOKaEyG8ywSBE5/iheqDK4aH+yRkiEtoAgVz+7KB3HSMUA8qMaUXX/MNe+b+ooYK7Ur2GKTin7HjI83XM3xlRR3DCBHHVOBTcY1khXVU1ETKbn2RFlXwAoVumYabAI1xX69KFSIERPlGLKGrro0BFk3PHPiBmIy1uBcxZq8TEHUmCSbxiE9965nH3rnmI0LM7MZRFh4ObkoADaCsms6Ja9oVsBS2gjjDL5j13FWzghGTwYM+hKZUgZHmt5UJb2SQAsF1KYIEXhErVUtTjFNasEVHQlSyXJZJ8YVvCZNGs8Pq7XROBoFNUPMbqO0+dBCxhsA7XJhe4W566/oAcXeoqkZTXmR2eFve2h/FjZ3lQxsMX2nvMZgpHqMb8zi10bPDukt7vn15Z6h92nLh/Dxev7Gn438OrxVxcnOgIdR05iJUzh0Hv+wDXWw8mzK2OiypRDs44l6vI2fzldeurpQtXB/04uefvl8rLdNIJ65Lmmse0y57UI1noczDeDrXkGzubzfTXnecRarfk1lMRuOYjt1/rRJNJ5V8AG1ZSbebpg6/AJbOZ0S9CcJw0ryXZCM6eUFbi+QQWeo0x22RmalvHHdt/JvHb8EN0ae34MNRION6z9GBupdKavPgWRxf68U9R5YH7qpDg+6BzL1aZc7k6SNrzTurhv5sLrm/7IP8mE8Kz2D/bZ37rtXhKsOuyZtccCLZa3/DmYbxim+6zx58CtpTv2iLeX7LPpxOoUn4wm3RF5hjuMpHw8O0I7ucwZxkj2lFT7TRc+qJMnTsGajJ+bajnW5sDSdxfXf5cDYvZ+v9XMmczExLevLI2kqLrjiBhKPFrAJJ3oEfh1AsR48Jn8drV965ncghNRftIA7cjvoRfoKMpad9aGgepuHDJ/mSQt9qZOg+S69rHET5rSKigr605eqgmkiPLMtvVVm+67qwb/2W6jhLVo8bdXI5KXT5c8C5gOIJ+yCNVrXiBeHvhQwEYfhT2aUCThauMlzVXwov02tdU7BXuDX+2gkZAi3+qiwwwUVxj9/iGvqNn4ZHycqX/3SASe8XHPcJUCXYZK9alYUH4Or2eGlGRiTXOHAh2AeODxX5I56QYBmLLYG2iKQxMQUG1XNXJOIVLDqdG6QM18gYBwhsCOWe2jQyIAbifISwv/XDN4thIK9bLohi4jAamFYoRcbFKBpTpcRfVWsOHPd5XvgDjwIw228kWTlpLvy4JwPj4FS/ac98Ee3l9NuVfE2TXBbBKF3TLigZZ33DR58rR5sEhnpr8t587EoODQrk2DrD4oE3Ejbb/THUlIqiZgt+0XbotxVRPC764HPx9ZDKaoyi7A4+j9FoEm9e34kzx9YPqRTBnmfMnbm6O4q++DKPyWQaD53azKGKQ2rjPN/a2o0+qWuGVObs0zSJ6zujePDk5iE1I+45vhGb62sxvTVWVgdnRRZmFad6fWeYGQfLdQXuSP5aaDGfx6ATMuLfff16fPK9yyc0f+I9Z+Lh723GW9vDGNB3kWnx+1Aq2XS3Gw+f2IiT7ANXBlLVE2sChAaUM6bDSTpEnqm7NJlvGrNxQuXRk1U+Kpa6Ras4MQ2HsWpYL/7TmLEXHIfad3pakYrOZVAeMe+TeZnmYofuWjr1aR7DNVjrBnuesSfbo0tYyTyuh04eiQk2Q4mGDAbPbK7FQ0v0pSETnszJ/LG7/jDY7/DsicN17eHTR7XIRqtxoUp9srPSOaxbu+NgSxAtVJTIVuM589UePL6h7HbzUqJ2KxBEjtWz6bOhhRJs1jubZdaLzOayz2a/F4+d3ozv7AyjJ5uY5u3hk4dPDyi427sjvViQkWRTZ/6bE6ARqMthcqxaqqGS9JPM6sNLHeajBSnzeOM6qzsPtzX3n9yIo2u9uHRrGgNPQqffY4OWZeDQ2be29jQEK9yRhXShKDnsW4V9/FuOThxW+o7P6CjOVM7JVLptvdyw+MdD0E2CgCw2/rJJQNi2O5CU31cMgD5hEFCGmgLlvp1o25dXf5cSZh1doketewa3cBl1w1TpZ5Uv38gzHrTiBX7yQaeqjoI1imXwqjR8xSoKXPGtTgKpcrVj2rknmk0vxk3tuJzsHDhUIou2SGJBrhFyH1LmrxywZaMASKAcYFIFfw5/lNSqWINROJChAPg6OQPuwsnlm4QNJzfrbRlCqFxBTBEIMDNKlyZQCuC5XxAOIqLDxFAHgkAGi0ZukthB9wyDa6U5YQrBFHVcny/wEdA0KDSv32JmC0aDH5Wow7PWsCukKPBICPoXGHwU5MEcNZj3FCxY+YQCggNItUkxt9FurxRGZbEsxpuqEpRxU9t+JnLhUyuCl/AtPOFFPUgTA20cuIeSmYfdXsy6bGSarg2R8JYKmnKKFkVtz5AA2zLOO8v/NQ/ELiG/vIp5y/yYbq8Xt0aT4NDzjzx65tC6BE1P3Hs0Xr56S6wkeGMj3fffv3xLB46nOXdlJzN1sIihrckkXrl8K5YFcCc317QSlKGe3nSmeXT3H1+P00eXZ0Uu3tyTmjecaS4OJdXqlxvTgvu3VgzgzhzdiL/x/vviX3zjfDpy2pP+LmkvQgfO//e/+MHUk1bxQrm0g98K5jqdOHf5ZvzWn74Q26NJ9GRU3HWoX31M/bZqtwDf6VJ9Az1OB0EGJR1PZtFw1HrxAAd1w8zQJZmdmPBSoExMBm06+F4B3CTWYhC3RmMNa9+p6dvvfejBk9paY3c4UcZ1bzKLx+45Fu99l5upMhz29vYwLlzfWyGAOxIPn9qMZ9/a0tSAvfEs3nfPsXj0zOErkcGduZJv3NjVIoIMtVfj+f0nNuO//bmnmgxn2/aV7OmyMmMSbyfe3t6L//XzLwVZbQKqG3vLAzheEKDlK69eU78nsOK83E+t8GICfVdZYat5q5ltw47lquLMLmkRiyyxba1WX+YK1d50qlwEcyCxNR977HBbc3S9H0/eezReuHQzet089YNtkp5awdaw0v2ly61pDFaszIrfrmW3/06Os5UO3ZYNfYHHJr6rf5C7OpK+4Qt8qkw2T/AFU7Jz8vWWMl8EAvqjNWw7X9Yj9WPulzLIqXhuFjx3Rsvg3omv4ei5YVRZHtGO2rPNoj1XOQirValgCdfWfQf0imW0p6t9psmSn9f8u/Lbpgt+kAjhTQBfDk74ceFXON7WjvhCPYZkzb9alFCIlw0GDj5ahAKP8tUGPt8Ei3ZikuKT30z4rXig/L8ziAKZeLXSXgD0RnWiryb+mRluKwXtBphUx4RbEWUm8AVD+a6sWbaVjFEK0kwiKAEujEAhKNcoEA9guFEU0hZ2wVMwRPvFqCrEt4gwTP/Ul4MermkXBhXD9RxGun61U0wUbi7PMxRAdc14jfe32gY+gRbODZhqr+ikbQeaisKpZwVTcUceBb94RDGyagS9UrYM1OBfptAXK/RIo4tMhhz89opDzKC9iFORw/8RnTTsOuD0LqrjfRUEsJhgNovn39rSaj2c3WGfX/3oI/H61n68vbUXvbVe/McfekgHuh9Wh2evXL0l55ZvzxjHTjDR+MXL20vn7lD/1z76SDAf5cLV3Xj0vmPxyx9+aOncOTb7/cFbN2Use8h8wS1dH/qPWJt6tTboxTNvbulg+PuObxxaDTH8xONn47PPvR1Xbu1ZHw/naQHEwd6zJAtaZet7e28k1TmwmbL0011GdmDRfareod/WJbYKmU7HMRuz+jQDN3RGLyMaQp3GjG1P9Z43V6DcxVFNuO7FrMepDZwMyN9AJzgwzxI5tjT3rqg8/cDJ+OWPPByfe/ZN6eYjp4/Hr33kwaUZmNsBonMM/z1/6WZ8/D2HBw6sdv7bH38str/0UuyOpnHmyHr8Z594LHiJWPahD3ESw9GNgYY4l5Wv5/S5ZdnvKtt8a41EvhyygObqrZGCK51f2xR658XPPX2/jol6+epuDNY78UtP3xdkjVf5vHRlW8EM7kIZ2PFUQ/gMrRPMSUeQbOMDyCBmxnDC9wZ70U3juYtbGi5uso13afxXPvpwnL++ow2OmT/5Cx94MD5w//G7lF7cfvXqTryBfRIeDkp4jNKt8Km5pLgCFl2cv3IrPvTwqRVqugh2WLY4VzHnMHMGIxpqts/ixUiLfiojpWFG+yR1ELJXrX5MvXpJu1sPUmes9sEHRKjnb36r/RY51Rn5XpFHrdqtSgWIWETDD/mMYEr217JALhgR2SbobS06FP6OPQj55S5LhmLqomn8ZhPneBSM3/yxGwC+nwUNFfMUemq7+FG8gi8GLR9Ow5TBBzim0BsrMQLlwB+87Ou5pftahWpAAmiEYEAhoMf8kOVMImGKyrsQwBQs8BsECgkiTsOnTPst3VWTYMpVYGHsUAIxqGgrIspBQVDhQSMEelaYUhrhZSVlrEFtGi4CgXnqeLRphFTXjAO+OMUz4Fi4YiaC92pdnhGMUCw5m/wAfzGaf3SRzCi6gEPw5kBLDwWDf+CJg0UelGIChs7HfnbcA4aKM/yUo6vcI3jL+W/JN117bs+C5kTn8H8LdxoxPg2Oh9dcPPVWALOZtgZ46dKtOHdpO5568OSiyB2u2BPtH/3CBxTAba714n33Hls6fAoYNmKF3tp4WKo07yjAIsO1bGI6R339w5//oJz/vcc34sElq0Jp88W3b8bVnf0cLkISJZc70HXwVul13sXBvrm1H99/44YO9T5Y9p2/Hjl9JD7+2Jn4w2c5XgtY1eHeWfYve4e5Ucr2KOiyLtCHmmkNqEj1mdVaY38qZdkYKh2PFcSRQWj0l8UJDP+TWWDLjWBXfnyEh1vn3ZhxnBb7xXXGMeE0gMlEw+3dfj9euLgV+6PJ0tMVWNzyG3/tffHjj98bZOHIVN236vCpSHX/nofmU33r/PX4lY88FCeWBGOfft+98cipI8Hw+5mj6yvtvs+2Fd949Uqscci7HAQ2QZ1yNaa/y1LMg6zRERYWXbixF2zTs6a5OncHRrb7H/z8B7UpMitrHz+7PCAC2nA8jefevuktUjh3eBzTyVRyVaDPSIP2BpxHB9ljerVd0Di6MY1pt6dghSO+zl3dVt/80EOHB0WPnjkS/+gXPhhk0Vko9d57ji19aQPXr5y7ojmByEIfy2G1ZQwy3EpSMAlmfzyNly9tv7sATjYZBjhTqSx27ouneXDKxvEs58TJhal/2W+AdNuey4aULtk2iSbTp8L2wVqZXgBclp9NUQ8Z4mOpUmBVxr5a1dsPuHHYB+CUr0Zsc4jbqoFKmIA314o7wM9zzdIhLOAATuW8WbHg4OsdK2DTKuZpUC3e0D7X2HzHAw2K1Acv22Tw0bPWkK4SM15AIsNWtMMw6rmO7CojlR4mBk6nL7ZmDZBQBGBGtA0x0SBnenGvgg8w4XoyzJMYdL8whxjPk1Nwwn2iC+472KuAj0c4Ae3JRh0zmXJSnHJIxQwQF/YJUylKLqlQ2S0zn6AQ56LmxclFFAuMEqwgGUd9ZxIIegAAIABJREFU1bW/xXiECA5m6AEFQoDGgefQBj/4SAmg2UOgFKQXwWzusaEi9+Ctyhp3XSNoO0q1Z7jwi0+DSyoTb6f6rwI4WhE6GcxNZ9Oc9K56pi0hLf8XPIR7KdUPUb/bjX6/G1f3R/HN81eXtxkR9x5bjw8/fErGnzfsZR/mo3zvzZsO9Kp8J8hsvXZtN773xo1lIPScuXAfffTMSsEbFb722rW4vjvJoFH9Bdmv1JTlnoWLxi++fHnlQ8F/5qn74hj7WCFX/v5/++RQj61QdHgJUvAG7v57t7pFhkUZYjJozHGi+3CgvTdn1by4XLDAoqfZeKi5ajWcRu/hnNvxPCfbk31h1TELMJiWTjb2zeurrQole/bEfSck93cXvMHwBd95cWC1NZnUVT6cOvCRR06vFLwB79mLW3Hu8o7msbXbXaWtH64M2be0PWSnCHLIPK3yOb7Rjw8/dHLl4A2YbGoLfBIak/FEq5Ins6nkPJ2MYzKe6sSMXGQzicl4JJ0g0NSz6USLbljBen1vGt947foqqCoz+eGH0tYsW60OwCvb+/FdZCwb7aCGB+ULlraKbU+7TwKHF43nL98MzWNbWndRgJ4n100Wmz0RsfMK6DKAyqkzk+bUk1q5KwjKst1uN9IWJSH2d+1b1bRwz+Ax/R2ZKfQEBrRhum8sukgxKSEV7ILb6ku6VfCa5744wGe317Z/yEUJGvtQEi74Tsqoru/TPvfktz0vX6NcFXtUzFEyNiHELATu7TaBIf9uHBX4Ub58vDOElIFX2obEWUTJwsxoeOJ4IBmReDcBIy8sKghBZjw4llCpJGdEow54eEbWCALbDFQ5M0QEmUgpNzl47xMnQihnGfKtMWQHObztSR1pkmiz5odVHfB0XTUBAAd31ZH4rg8wNFRX95x2V0aLei0hJTMWuLXpUMBVQnC2T/zxvSIIfIFZyl248F3KQz0JuoJLL6hgj7oSOPWBCdoV/Ysm87VoauHIZQ474fzy+CicIm+t+p7NZOh4GytuFJtW+nbTMlgp/OXVhB8OgA/09GJtMIgvvnxFx8csB7B6CZr6o2ffjqs7o3Ru0oekFG4Op/P483NXVlohuHqrES9d2o6vvnIlmiM01eS74HAVlczpDp14+eqO5u+sgscTZ4/Hhx88oVW3q5T/ocvcRpfm+cD0hs/Il0LtPnVYaznsg36yAS5TnnA8+iNzEN2YML+T7Mt0qqwa3xoKmhOoMVuDZwRvoe1E2IxXGTiG3CbT2BtP4wsvvn0YEj+iZ9Cezlj7oUkXL2rxzI+oAYEhS/NHP7gYWsrFPo+yY9Uxf5Qt3QYrjYu6MH7ns89f0svgbaX+0j8JzP/4ubfiGguCSuYTsnAEcnzPFNSx4EQ6MxrHZDjMP5Wbxng8af5YtPGlV67GKz/MCs8l1PyHZ9/SBuEsPsqPbTY/mnv17A7f6jeZFMFCspjp8s39lVbpN9DcDos7mCfctvc5/9mZOW+NonlwhSb+CBx4EcNvkaCQf8YfVcIG/KhQWSgClNY+h+gFClH+ivo1JQi/BXzU84CKOoCSrWgo8cWBgot7tMOn7a+FrgMu4gZWeyqAdBDV1HF7inEcTxTvgQnt7YBNeBVfvPKee/ALmkSXvxXXeDFh8ZV2wQ2eEDSSqdZmx5TjN9/wpvhSK1u5wQdasaEkyIyv4gpwMT6UyY2/zZiyuSAqJnHfxlkIO0It4dAOAlewB7KUBagBqbrHl3VN4FTRr9vkC5ylQNTThIfcXkRtez8WMd7PKSMG0TYoGi8RneQrrygBuYxv60vDkqaLGzC5ge+CErxpqbYKVwnJcAnCpLgIwwUkaAoZN8F2UIcQiLwLN9GIkFt4AoYspDIbLXwkW3ck1S9tERPEB1DAuZGRUMq8hlHt5GoYAsP37t7yQMqy4ls/aVdI5bO7/dsUsdzmnBXZ0crJ3/3GeQ2T3K3qu73/7QvX40+ev6Td37XZayqI5ZubAH/79S3NGXu3sO9WngDhd791XjvND9BvtZm0So3uVrG5bz6KT6kbzKfZGc3iy69ca0oddkHm6Oc+8ID2svohQ/PDwB94pvlvja639Fy6XDpvfTlQ804/OnI4k/E4gzNeMBgq1eKFSZBtmY5w5MyLG+ubzS8ZUuXMUunxaJRDa2OGTcfpuEcjXcuhzWbx1VevxoUVM0Z3wpJ7l27uxVuH7e/W6Dml82SC77+xFezx96P8/OEzF+Pbr19XH6psrWyQ7NCPsqWDsDQkqBMQcqXtNy5cCw6t/1F/PvfcW/GVly9Fn21uxuMYTSYxQj9GfE8yaBuPYoqMR8OYDsm+sd0Nmbixvsdk6NgCZ4TOTOLSrb34V988v9L2PKvS8703tnQecZriEn59l41cARpVtP1HR6MTl7aH8cbWahljQZebmot2ZScd6GrKgfZF9HZS+AYtanRwo6EZ/JETMeAhg2VfBGFKylTAwvNcbKSABx+lOq1pQuVHy5/LZdu/gSxmoeDy404GkjJlPnTtH2qrRrGMq+pnZrgZ8cNvskEu+EEjZSSkggt9C1/UxA/gXh9l6hxgFQyIxb4rycLJE05IseR5bT2DMuo3QavxBi7tVQwFPuKT4xa2ZlIyxzTRDmXgIX2aP8UHvi98ys10a8yxMOe7uAfHaqiO++Kgn4uzeQ9ii5jmNmVdlEtVrYf5KG8SZEIIAQ7lQNh1CzXgA0DBEpcWQMOU25yIGFTMcJu00f7opxW1mCkEhEQLB5iGwntYV28oBdvCkmBMa7UhJjuTCN4Fo66hpzKAoseOX7S3cOW36DFegl/8QRFo15lT7fczy9S5NjWd5byRGnogrU7n1hssc41aClt43/W7hRP48BGud61w24N2/cSXPaK+ev56/OtvXZBRvq3Cu/557vJ2/PbXXo2d8ST6rEQqhwZ//IYJ55DK73zzQnz91dWCo8MQYU7Y73zt1fjW+WvBtgm5GpBW0qitxqIyZNSzvGm004lnLt6IyyseAfahB07Gh+4/oVWzh+H8l3vmPqN+mugKXrvPQXTxfkljnJpAkKVsir6tsyMccd7HGOdLCcdrTSJGw+js34rY24nY34spzpxgjvLDYUz39+T4cd7j0Uhz6ZhT+C++/lqwN9kP8xlNpvEHbLa8dPXlom9gKrq9bvz7Zy7Gn/2IMoBfOXc5/t13L6jfN0N8NLmaov0wpLsOjaghtcUwKqtK/+W3Xo/nLt78S8A9WPWLL74d//zrr8Xe0MEYARnZNII4BWQMkRLMDRWcsTdhBm4zlRuNRt63cBqj4SjvTabBYpdvvnol/tXXX/3hj6tqofra1Z34v776SmxrxXLZY/cHEhrtF/JWvTteNvY9ArN1fWd/5eHpgsdQ8pT5oww3K1vtERfvjUj/wCUxLSEzTfhbj6JhGzVtyXTQd8GJ+3ykyE5ycP4n9lQfbBUXtlm2sQs9sW86UJYfBFT86UH+U/ZDAIHPH3bRiQ9dU9QBDZf45PJhenF2QkO2ybaUcsLRvpJ+YjV2w4m/6pAsqmAVG4YciW3IRLbiINV3QCZ8bBOV/TPPaF48nOTcP+HfwonGwYXYoR3wibfwxnTSFrQVTcBs+JY4dg8QhLAQshoke2ZjrLaB5j8JoCA5s0YQxx+Nqb7LCgkLmQCGjwRGhIyAWpm5A4QZPkRxCS76AJCPAxc98y0KwhBgAhtcKF7tqFg5zKqzIGtxp+rV20oFSeaHdKUUxvWpLJKBbwXkRqM0Tr+CmwpSofjrb9/S/eYtAAKLZjcimmjDSix+Jl3MJ8qtGNgvCceWTlGGzkMRGMVpO8MH2Lt8ciWnZQoqoifbWrbDOSDJtulDPQ375k8cELd+/7uvx2998eWVA5WsffDfL710Of7nz70QF27sxromE5vHbloN0ViwlUHEzeE4/vcvnYs/ee7td5mJXLTL5p3/5Asvxh8+86amQagpNQtvshyObtmHLIqKVXDvumud0PmIP3hztTl7R9b78bNPnVUg2Tj3ZY2/y+foQh5wBF2mDeRlJ9DhvMe/y07aoGnKpAOexGSG83HWDf/R7cek08tNhp1JrsUJs+EoZsN9LXpgFoiyccrAkHnByecQGpmb8XAUvdk4vvLKpfinX3hx5WOuijUEbwTpf/L83XVlsZr6IF+4vz+exP/5pXPxu998Tcd6Fdx3882w4e9/53z81hfPxfZwpkyr+E+/txj4bvrauwG+QtmEa7uGfnY6OiOW/Qf/8RdejC+/fCnnX64A605FOHrs33z7fPyzL74c13f2lGkdjUYxHBKojbR3JAE5gRv3lWEb1SbTZOZGCugy2JsFMkMP+B5piHWklayf+e7r8U/+7IW4tLV3JzRWukcQ/T999jmdgJIbjdu3NbXxV93oKahobt7xQvsvKoDi1Y9TJ9hqqauVqHescIebyGZG5llZ5wzg9ELk7UR4+SEbRwDXzFnVMKOMVfoW+i0+Uj7TjaBbdnH1Aiy7Jp8qJci65XsquOM3BasNYNQHXeUxyqpvrtOXNIkIPSilbld0Pd1yHcG2zychwtCkzmkl6UMQBHiXLZCiFd/JX6suNqzsmGhwzCGb1iCbCLX9O2XhG3JshmGhj+FPjspqDTfTXpsHCuAYlXQmVDGNM3bQU7jTKtfgQn3RnUmfXMYgWnho5iviNMWliI2ACGYA4o1lmX2poM/AaVgbzVpynPVVW4E0wZWDDxHkcsAsB1+BF0yAOPApRlJO11YC0OQ5ODREGnecopiEcFrKU0oAHL2amMnQoiBUHHPWz7BQyMJfygG9bUV0HZSAOQMIjucV0MI0rrV/jJcyA0/ZuuI75T1sbHBSBMohG+1XA78JLMEL3kCDBezVezg0BEtOiKEIhpp6rJfgiCGdF9mJ4XAc2z50uxmKEV9a/3CuY7NpZ5vfoDDXRqJH2EG24QN0HPzc3Gf3b+6BN9/FtxyKAfU/eeHteOXKTvz0+8/Gp993j/ZcqxWkB6H5FxN+p9N44a2b8YWXrsRXX7sa7KGlnd+rQumC2mtuSkc2ep3Y2h3FP/vyK/Gd16/Hf/TU/fGBB08o+FEHqeK3fWMMt/ZGQcD4uRcvxavX9+TIurTFn1UZfkAqezrxlx/uILP69l29GecWCM1zNtGdsyv+NL72ytX46COntfFu1rA+Gmr76/33n4x7X72mydUcA5T9gRKtdlMYvrf4EpyGZyUrni/aQxe0UKIO6EF33a8yEM2ydH+20nhHECewUgI1d3M3HTKBFvPcyCRoQUK3q8noM7JrZIyjF2OB5jD7fMuFw5x7qW1xOE6QIbfBIDqszOLINK2660RnNBYJOLo/fvZiXLk1il//2KPx9AMndIh9m3/ta/Yge/36Tvz+d16Pz794SXtzQdM2/UEiNE/nHWX2Gra2gcxnyqqwRQiZ5ucvbsVPP3V/sC8Ze329gz+tusxfYrXpdy9ciz978XL8xRvXtc/jgEnPNCZZud/759beOE8ZVFyXR56Ba/Vvcb4l45RW/ttqOmH7BnW29scaANEtkZ1Ohpeli1t78b/86Yva7+2nnzwbH3rwlE5QWfYSQfaajZa/c+F6/PkrV+MZXlRweARfw2Fm0IZsV8KctmkGKJwGUvMdtfEx5nQss9rvDTR5n1Aoh/nT0c2HrCycxPpMh63F556/GK9ew9bcF59+/N645+j60tMWyNy++PZ2fOHFS/HlV69KLuuDgfkkZrf6dfb97f3s+0xVURdqdGbBafQCd1Ef8CboP8c2SNd3g5Mg9CnlavVF5A9IVi8PnW1k8UL7RR1eYbOm8y6nCOdLO5X4w/BiF/RbSrJI3uDz5WNaQRz38Kf0v/KRigp5Sx+kzyeAwcdBU+Eq3Ft+Ej9Gm82nGGAcatSPQgUDgFWMevh64QAsP2ieU7YaaNEHHvpzMkaxAZXEgMRGl36uYKqQpK6zYtCvmATYDlQLV+qLJ/DJvGJyro4MbeHUxpVMKDDhm+yp4RZMUACWqtt3ihmJZyce/pWETMAhQBSyJ9KW1uWVmCW8n0jD2GYnYgS4lsFNpV1FN1i6YYTfDBkSdxCZ+hmwFP2SoXKqUpGwhxUVwWIwyO5BHIFUlbUy6D7XPGNsut4oOF+11XajBSim6SIwE95VtoZsmRTps1KllI7WoU30W6ANrSUg3cgJlbRBCraicOCAI3jwjGspOMrqMXVF4y4DKPHGzpjykg3fxgNDMtjI1Sxr7MvXj7VePzbXB7E26MfG2lqs881xMevrsbG+Fv31QWyur8epY5vR6/e1cWmv18tDsQFcfNaEcib/WyFNGo3ztri5xikH6Da8ZEuDabPSSUcDsX86wdYkj0dqOmTxU1qJwetofgonLtx7dBCPnz0aj54+Gved2IhTGDGzdjidxrXtYbx5Yz9evb4Tr17fDfZfY85YZgphZ67EVaBB43xsCyRx+KlzFPMQbIaCNvrdeOjERjx19miwbQj7ZJ3YWByhRODCW/vr13bihUtbcWlnot3hWYwhc6123JZ0I/nDylcOStdHjKJtI4Ph4WdE7LHvmQwqMFpGQYR3tQVGgWkqSU5ZX3UEtqMhVPa8ktNGt9yGQAlFBGYcqE7/ADgI0CeNYuqldQGavLINfuuNXnuzmWbyctYfquO8N3Q0RNlH9CD3ApwzBMZKuekkRgS4+yMF45PhKPb3h9KV4WQe473dGO1sZxZlFhpCwxErYENjOGGjtxbdtTVlpDbX0O+NWN/cjLV+JwjS19F59H99PdbQe97QO704emQtHjtzNJ6+/3g8euaY9sMrNnGg+OWbw3j2rRvx8pXcWJXgj2wqGZfUM8tO5KMBs5Rh2/nA44bPLCrKgHy9348HTm7G4/cc1YkLrLI+Jl1Lxu+Op3Hl5n68fvVWnLu6E29u7SlAJHBjcUtOa8nFH4iPfgYaHFO3Oehb7jnHtaN+Bhrgy0uBVL/+Ub2sbD0CX25IF1GFvEB2+9qeAr5THVku9Jezaxmm43i3B04cEW2cmMLpJadaR5FxugHHjDEUzSrTFy/fip39cexPJgq4GQJX8Mbct+E4hmRQycQpgGOIcJwrjDVFJM8d7Y2HMpGyAb1u9AeDGKxvxGADmQ9iA/vW78aa7eBg0I9Zj7NP+wreWACELtx3Yj1OHVlvugttEmCyYTIBHyvYd4ZTmW02JG5sGfyS6AgcYV9m1NEVAnR4yMuudKHqye4Tq5ItnLhNKlM/A++NQV+LGuqeGO9+iI1juJRgbTQcxq2dfWV6CeSGo7G2I9kfjpWt3B+NY2+UcwnH+8OYD0cRk1HEcJhBF0N/padK3CBg8MUWGCfjpfiA+/gbFAE/zjc2BNshfymM0w9zKRAOpMQfdRoX8nVzq7nI5/rJP3Wfb8MSjvD+tnuGrC9VNe/VH2vUj6eexoQ/0DNXJAbCXzc8KdxBHt7gs+23oVk203YSOZeM4c14mDzkmFKSUwWzwcs8033wdFxgH2LmZWaPNoUr7OAlFiCUeORXsQbJfAnNTJfw2qtRCHTy/K3mmAcxkwjTARwQy5mJGGh2ICZJzhVgZLoRRtlSYJikPLL+rXFfrSPP8XrqE5zBR3ADLnhzQ1bFgRiRubKDDkhRLh3Em+Q2TCnFghGaG0P2rYY5gTnPxRS8VWgViQNIytOemO6OXIpegiEzpufQTlm/mYCronf4SgbTqVdwEd69hRxEb/EO3FNgattGVLyAtgGrXKCTAK4nZ0oAh7PYWMtADuOKg8Oora8Nor82iG6vH4PBQG99HDvVHfQ9OZoAANQxQJ10S6IHNOA9ykbci6MoeRC0eJ8wZZC895tihOQTJ0UIf/M+g7ySYToFzdegGQyZ+p6DDX/RsOLFwECyK1hyRvXkZNJ5qS5ZGiGIyiQtDFGw2kt0OdBh4r9ER9ZGdYApJAUdPKENGKhqV+e6lm7bQCAiPmJc1tW2Lm5fzyzCJIAyWZcAAdjMCcv+w6NcjsC/nllhfc9mmn9pjzbUbq5qp13p+YG2F/LQSrSkOPtdMnRhmMT7DAxoR6vZakikwyaq8JhVovXpRKcCOJOFPKqJ2hWe8rPxREdf4bxyaCdXzzFnabS3F/uzTuzT9XZ2Yrx7S06KDAj1WGEqOkVeJ+b9fnR4YUHPeUkZDGJtbRCbPQK4kNPub24qgBvQD9YGMegPotvvNfim/bASST9TdmSvCdZ0zBncxGmiX5BsGqsuzwgg5r3caDhfSVKHwTfFw9QGWOL96xwAp0pkm8lNBqlT3wiEO93eQs813J6NAwvY1lxVlYhoz3YVncoPrVLWH9nLtjpZku63VSz1M+0AfKDb6x5t6CUIc5AvK7SZboWd2FKvU52TwoRJ380RBuGGvdD+f7ntx5i5beOpFi2wgIFgBL1gQ16O4BtPJxqZQw/UZxlynIyEF8EtMljr9aJ/ZDP66+sxWFtTVp7MPC+zPBus9aPPIfX04X4/5thdqFJfge/JX/FWfZ2+mec415F+0Ex5vZNRzy+F6jE6MpBzjf0yBC9YXk2Z6qvU0bFrHQXl2TR92FzSOxy6xubs6YpoU9vtKCudK7I1bDoaaiEQZ8yORlMNOw/HkxhOZs7MjWN3PFGAl8HbWPNIY3+YgboCFreN30xmNPYkFZ6kCyMJJDmYwO+XWyUmyhc7qEkI+W8pnHTVfawBqIbSRqh0S0+4lBjqHt91XQEXPDRfKVx1iDuK99nhjJHv+5fKyN87+CwcqEvwxUf4IwCuiTccwMlvww9k7ziEetIFRtl8j0BZwZaTSLKzZgq4wdNKHkkJ/KzaU0wEncRK4FA8Lj/BUVoKuIxsI8Aa9qGCKzEUCpKKJE1dKaQyat0MlFBUHeJuRlcgp8iVZzDdTMMb8lyyQYkcGNGOIlkYBJ8IZOgQ3Ed5DIcehBAkPI9/i1KorQ5UDDONjaT9W/QbB2glXKmoXrBL+6DZWqJO3votBRIR3DQ91WHBAxzhI3yFL0xubL/FSWIuQ7k0mgZkxXBHkfEFX28eXMrCb2iZsrElB5MzfDPT3BBMd7dDhm2cBl/Ocx6DNczwPObTbsRgEF0UU1PVcHAESCgjA7Vp/BVkyLmkUwIHiYe2Zb2Nu1DJzViBP532ZOgpxoabtAFEbUIKWRAMHd2ebFyPArAH7Bq2tgI6hgUw5rCazBA0E1AQgPla9fhHxjZlCP5kinCMejtW5q6reSdyUJCrANUZLOl30ZQ77uCsc5NZYM8y4wjfZUNS12TcrXYQkNyz7sip+hq6GeIGPfEjA3+MdemaNIOAUxeppxp64wZ/ppH280OnrstFGfCmDbDhI966v0Fyhou5QSpGRfwU73jPMG+1X5tPSXAwQ10ysKKRb4KOZH5+s2s+PCNw6XBKwkxz15AVQZz+atsHL7LhEPURGat5xLA7iIl0ZhZzvSj6pcbDbfRVyiHX/ngcPfYA63divD5Qli5GI8k6eZpdBP4AhRMzyDxruF48JmDKrLJYazaKHLJwvZR9OuqUnRw/wR1BJrQiU9mUhQ+E5RIffEfnNAJkW+c2sAcKvKSyMNU1HCjnxrW+XXUEeBF0qH9K5NZVKU1J3C9koC3QLoOmSa3AO9VONNGGVCbxqJ38uQkvFdRg09ARiiADmSj0L2EnnAxYaUR64P6Di9C+lJrbxvy2Uc5dZBhQGbhhTPZHeTrHtKOTF9AZZfu0ajPRA0VeJvBx4j3+CafIS3lnIh2UjZtPtOXKdL4Wg8lEx3r1eIkdzBTQow8YnfKZCjCBbR7Cf0bDJGFolq3JF77GYVNWQTVfCDJ9k+wbP/nDt5ENNX/Z/qN0Ex6pX/LyoPOAsWupZxoEGbPZNTzxljpetMD8QIaaedEZaz4gwW6uTNU8UNqQ/xFB6v2ZMCAwM2K1VYiQTJlL/hh4LjQNCgEz1IdNTNlLsxECH/GK4jJoeU9Tfawg8qsJTgxoFUtdyypSxIJZt5Jj+avagb8CDSAZYOPKNThKYPktOsT1LKNgist2Q+6o+CI+BQM7qZiEm4bR0Og2VJ4+JEVMf4a9Iog7QFyrPPEFtgJY5dcpK6VmqDr1aRE/uG0paepRPz2vel42Sm8UY3GPNjKKABeOTEKEEIhSg26UTqOoloZ47kyU+IsSFAIOPtJzmSctQsQ46iIgzC24GKa+C1YJzXjIIblcQ2QFjZKg5JI4W1jAcyfROuv5OJXUAYUmsYihTpdyX2Twj2FKmPxWQbdhPMSf1r55lWmTwN0hqKaODQhoM1z4x0egPB+iaaYEzbedRp3rNuvorTXn2Myjo3ki+TYndJQ5y2GP/mSqTAMrusg4YDi6BHNqNs8v1ZYczkCBquRop0wQJqrF+8x+qQ2RYp3B4BWfRcvC0EGc5pBh/R1cZROJATzF8FNNuo6xrl3HMaKarEsf0HHXzfAeBkvG0h1VbIU2B29NdoPMgl6aCFiRLW/y4JdBk4IRCBTfeWuindSdhm73A9poZKcfrojhAnkaMlx4BMikL41hBysNvbTv5QKC536j24LrrgTPrcayjc7kiX+Sz0JWGIl0Dua91D4XvOBAsON82KKDN0MwIXCX01XADN9Zos8KN3IsKRfJWoGbX0igLw2I7EiHw+YlJ14syM5EzEfMqcp9vDSnic1ZcUJkDsa50pAFCzqBQcPLDvBBko3D4SN8YMh+1ot5v6egcOLASGekQqbMRGY3U2cza4goerNZ9Pq96DH8p6yss23wUGzLlwfo1w3xh5eddAzSAeSuwCQzc3OO9JLtSqes/qd+k3IQ5Eb+GTKX/NJI29FKgGnX06ZwzTNph27VdFjphPFV0CGlSknDJ2XzgCezwv1Oo1+NPXZfpkw65xzGk2ylFfTfDD7oieinQrTZNINktakGojPJ1z0FdQKQmSPpFjRoo9mcm6UsLFscaf7jLBejjBlqZt5uZp4n825os2YFNHQj5nTx4pT2rC8G2r7wgtBhvhe+hwiRK89Bk7/j10TD+ZzWwPHbnHfc6+WR4PAvSck5qbI5MLAjAAAgAElEQVQ6UgabZ2yM+qL7jfuYeJIizhcZXcMxcUn609hibJnacccVZymS/RKZKNjC3TSuyVvmaPEZW+7wO/d8G9FftGhjEkxDYN4s8wu5P5zN9UdZdXBQkiDJotkvkphhGBXb55EViVxlU7/TzYGfAxsyb/JNxpk5cHzglSJNxwHJTfcfAPpjHupx3aaubJv9WZUpGIm48a9KroOyqd/5d8FSh3HZ6jAVFwBX5Qopvt22ZZK2PG1+ll3ISEG7GEOdTHw0qAJXf6wsWssXCvgFb4pXWSD9BbhhrIQq//CH/6tvK1e7gUyHB2fTsDzFbyze5wQiZbjAAiFizoHpgAPguleNmRNpYVI5muCsxSjBBB4e08OIKBf3QUTftAPylHNgWcSUoGiOMnRSlI95YHxEi4Up5wYcPvReX2ah/AENKAp0AYvfeiNxPVmhCkQNo4IrMVwNJix+y5G7PdV1prFSzcKBOsDnhzuIeOnOAX4qZ55LkSlqXPXcOCtosuB5LkWYBTO+ccojlEaemKGKMbMxcp5ar6u33z6TxjVs2g05P4YUMfrDoYZXhSW4yOnYEMJmSOAb3MQ3sitCWnhmSOehHMkyeaihOzl4KyR1cHBk8tRYBgGVkavMjpyoAoY0bsnmOmKJbBHzYWrvO37THsGddx/HQLtJJrcriHPQkcOh6bxzGDDnrlBB7k7BIzJJh54ygwdQCZ8zmGjecBWsUjzpT9cHt9x3RHMacTGRTZWRk+5XwJ7dEqOfwVzzqpA2RbqVARn1lDVCDhmxSL+aIErykityB6HvJVYKvuFTF8cHvvXGz3Y0GOMMvlAhAhfmrRGMZRCb9Ge/ZR4s2VMGHkt/RV10AITTxukS4CByL1Ygk0DWir28NJ+HzBvZOIaD2BZhxMkL3qcKBSFTrJGAiScxoy/wbD9mnXlM1teDFxICA3RIfwpqHcZIJyJmAxb19KI/6ces34upAvuUuzInKXwRgJzhFnO+pIfAsOOmAGxScAVdajG1nwd6MdFF9neyk3QedJG8lNx7wXIkpq5lFjJsn2Eed1P/BL1sfWLodrCn2hdKMpC+pwhk3ipjJr1EZ/WCCl6py75IGiUrqMY+ub/bjAsP9yXRgv6572MPGILUvC8HXAmX7pjZS00rQM+8Ea9ODeAlzJs1M4SqgI4MLSuMEftklIGbMm8pW9ky9Q+CZhAik04g1s8YVCuX2fuso6FvepCy8515MBQ60ejBNPoseOnlJrrgbb+o7ipBZQiYvgFVlvCyn8idicDUAfUq8ZZCdGlknS9ZAOQ5tk5PLSA9VzBUfs+2Um11U/6cEUyfUWacbskZwLXvoRcuaL7gOEbTUCaOPqAFIPIL+ARG0CxM+RupVCZcGMrTPZCyb+d3Y5dST2SjkDV9sWD4UdovK4aHpeV7AElZ/ZnGujbvFkpWylYPxCn/UAdLuegODFJvSQUtfASbDlTBphR84XKFlHFKSSR8CdMv2disglco0BSxirqyX1ZVh2tZyGRoOceqV7gS5PFBHuhIBWzwUz4EHwBN2ecyJmkNEdMuZ8aBv+hOGEwYS6GBhMZYh5YsGKRzEjE0hGCUanXQJcTBirLVwyE+jYk8PfUUFAn7DMr4jcHSECVIVwQLUm6TXQe7Xq0JDMUzJWAzQE1j1K0YMqfGA5RgJoKgftpA40rF5kbSKSBWThhENouPlJuywDJMDf0CF6HUgBUPYX5Jjmuew3A3UY+kHKYVGLRXAhVqFqKuTRuClRNj7Mf85Z74biUoODQ4SRdOAjdNR7KjM+3ErN/3bve5KlXBG82QAZMj7kSHuUIEOTOvlFKnNUJmnZya+FI8Th7JoREulpNAvmT9pLjgmn8y/Bg5jGjpjwMSmqAcc4DSicqNOhORBpShPeSTc2LyrZghlnS0BBssqiAonbpJHMw0NZ65RRomThZ2u/3oQDs0q+kMdHLIw3TPML4ywxmo4HzlVLLt5HjpWpbLe+gNurUYbhLtwJtPNb8u+5D1Gz6JfnQENuQ3Cpi4MfxsnldGGJVFFuJtGlgwkM6qVktXGiOTQQlZCz4EVNSXs0VH5TDIOhHIsR3BNIerIMcZIeopkB8n74QjOKjtdEYKpukJHepn5pcsCsOptds+Q/6axzOdZNZAdgo4dhaMX81G2R9Fp4Pe0R4jZTFb24hxpxeDOfOkGFbvxmTGtAAy0DklhFcY8UMjCv2Y9ynHHLPMuqZaOmsi/otQ4Sx9nMEvQoeUE9LIYE6czsU8FNQffd/8R6fQEw0vAxg80pnLRgGHxivAk92idsq7QFZZvjW0pj7poAAZMg/R9q5kr0yzVFwUZLCltmrRVAacCr6U0QTnxE+yle4YE/CDDr90iUXqL8gJ1ZF2Cm/44hyjnilrq+0syL5BvvXAw/M6bUNByiRm3oCXbC/2p6MgnpesdA/oJzjOOrmIiNeGLv2a4BHfo2PY5tF1wJPSJylBb2RVPNMogIuryuklvIDQC9ReveAkUcrqdZE7Qbzopb/nCSDqb8jS/XHuedqKx8WPzEjqxQC58sLGt7o01gR1SF+DiZCeUIx+KF6Hgq8ZQWytwFXWkgw1+7/ldipk5XIYNTOZrKKmPxG0ajgZP0b0Ce+aDzrXj2Bwh4QLyOhxylG+ODHMZ/LXMAnka5gR/+WVqVQWQersC/3nOR+DTR9ZePCd/Unf4lkh2CBUN/Jb8ree6o7tXukt/JSuEmNkd2v6TuEontvf02bhLf+NJhgn4Vw23X5a5dEnRiTgq9uT0LMfCi3uMyoJ/ZI5cFo8ohDw4Sv8V7kkMZXdiTTeKpCjCsN7OhAwFX3AXKluIo0uwQgh40piBsc8sSIQ7eK+I3oxvAiDWb5WHWBRlgaNmED6d2XiQAyExEQhkMjCTDGnxrq5bU4Dhx5dgGW4+JlGRvclJNqlsBo2EnxZKFyKVi+QoI4MPJ3MwZmqwjguAAWNtN269iO1I5r1MKN26Efhpfjgj3K4XXX4UhZgEpDaOQlOCdwKS3nh67YlWNqC7orO8cayBsHU4hyFx8hBUy+zHtGXzmjeEHoutuXEXhxap8PcIQ8jwnM7i2RlBg/pXsCDIbV0tGKDsjoc85POM52e5QYv0noJvgwiQcict99cKMAkWbIVZHtwRHKUlrsCCQIn/jDQzuCidrxt15s+gZ2yYuK5J6Uyx47+NZ+pXzOJGZPOsDGBIi8oCuDEupzPJRlDNHpBORuPDHqUo1CRhajSIUpPS1fr6DLpa0LUvxpuIhvneTB2BOKhs0LAgbeIXJwApsohS+NtlUoHaqm09JH7wkp+ovRJHkT31Z2lgokHtDDXBj0EmoYFNezuFXXu5gIHIT0yeNIAyUuqmGhm4E4rwiHNA7vja38q2tEpIWTcvIUIw0M+EigNPfplOyAnZEeD3vcSA+kHc+J2d2LW78SUrNp8HgP2lpuymi+nCTBVN3U7+5uyid1cOZ2OfOGgxUvzRLJ00JR8zGwS9wmkkuPZ36RzupfdHPZoXiCcwVDrJQC8E4fsT9l91cdksxBe2bkWjdJDILouZaxTekmBP2I+KuIMHxl1ism5wUr6NsUyi6kMr1Rbk9I0BSEXIyUOBBvSbV6keMEBjuyTceiydUv2Vb3b08GoqkxlxQyMAJCFBa88Ko2XAW5ID1ScDDqLVTh1g9XG6Rg1rYAgS+iYh4SGsLvXVV/uzgjCWWRBAwzr5qr9Di8IemkgSzeITo8grKeAntwWdWZMG4FBk9zWhZ4i9qiB5Be2e2LbNJ/xUpvtsFAnabd9AA7zJOm7kgMBJRLhH8uTgJSX22kGb/Ii8l2pS5TKHCPf2AbmjXoRj6Yy5BQDzSElazkjUMsFNrm/J0PQDt7gGYEBfQM7KbWjBR5Yj/iCXwOPZoFLPVdRcLfvUh37RwHjhvsmhNolap5E0Sx4bku6Ae8E6OA/Yk8BkLCNh6+RLTys/lHf3G/sKmXF8NRRo9e018igaJRCNv5I5aodaQEAGFrOl9nsCEZLBhl8nb3krHj6d32kizaCim2c9QZvOgq8UFwATeDMb/jsFbDUkZ80/YW7fhbceZM+crMGhMDoMTAfRPgoOMARwmkCDJdVxFpBD8/o4BSrCF2SyfvUFbwSuomigl7LqEcZvs1c6IA4EWBixBzu25jDzOZDPX5jtTIwEMqyLhZuU7bqYQ2oQttqMOvqHm3XOXFppBfVMVbgVDzit6NtZStNC8ARUuknCqe2Cle3Xe1VA6IT3vLchpEfatOFgFO8QV4zv3LAP0jxKkZEgvL3e0ya70R/PosBG6lqwmzOA2MlF2+7cnKoD3yVwccw1VYmRauzD2IpTiwdgOJn7Blvjwp4MgtGNk6OQWnoHOpJumgoA/QkHwfjzKsCFa1p05uvHLUyP2otM0MMDeMsoJPgFN7wdkxwJFRL5rPoEKCx9YRKz/SGrm5DOwRD0OhVf/BbQZ2km1nC1COyAoshY7WHYOG9ZWEOqXgqVgacyqSVbPl2NkcGHjSp2Ay3e2gKo6BhZ+QuceYwjNrLIW+BtO7A43QNbhP3Yf1QNpAsgvBc6FPO21IKbjGcypALQbACOGdQxQuC5BpGrMwRUTGZzQwUlWFIt5XUWv3RW2VmCLwZNlOmJM/q1dwdD6UxPCR7gJPHLtB3ZPgAZxuCnDGs4g9ZWhwUujCIKUPC4M38TjZAZI6cM8mzGdeZGyKAm9WWKz1wd78snTe9yiWR8ZEIkn4yLtZ6ZSNxInK8LZtZ3V32ENRxpMjZ5kakqGPi9DEdLKBAyNJ0yZE2U++s83qOsCmWtoD+ShvSI8ubEmAI3zRgADQFIcABAaYd0K9zKgqZYHhNZokPaCFPTAAhh+5XfKg5kOgryA3Vd7RNjOwtW0sAwGdwEtwhb4IQVMw6wD2tVKYoWTjx18EidUwnARJDnmRsq/9g4ch8E3x1O4PoapFbBqn5AtbRvoCdOXPgOlKhLgsh3E+ZIwlT+tKSeUy1QGWmOZoVbIuXypgzNcC7CKiP8tKIHJmrmnql7BtMg3Xg3WFYHjmXnOo6ZSi3JT+TmTYxHG2S7+jkSJkCLnDqKTNOn+CdRZtZMxeOxU+TzLYRsE2neWrFSHHYREOsshdUIgtEQCwlQ5/o+8iudMs+Rn606az5XFLj5dbaLB+T2R8XyC/hXjbFTyh74NNqV/eNg/SxfCV14BvP+DMP+Vbb9vngpaLlWylnf1/ViEGgU4sHadBl0jEmfPnl7A9qjn/UZPqkhk/4bI34kG00LOSL/dHLP7QZx+Kt+lJ1eJ7RH+lE3GMXijYcliOAa+GCTEb2jTXKV/wsAhXAyYUlUgxRYCi18RzEj5KYEjjPqctHZbyZoawM/JHWeh8VsngwwUbCcZGsCRE/xMGo+hPQQowfwKJ3Q0j7vgq6Yt13uzwq5vGtAKSECPEYaBUqIP6GcQ4iuYOyUh/wCrboORBAfe6XkFvfCTjhqeOaMHAAjp7rwgLkSwT6kdurNqnCdQWetF1Dt+oYOcTX8JyyIhHFhh9oGU4NA41BjBj2mOA7jsG0l0YTl4MR7OXbJ0au28mUP1kqYY16AKvvTst9DQU5gEM+fDTEgGPHbaQj0rw4SMTQAQMnKqdJJkxrTXVPhk4izKAJHORmgA3/0C+MuLI4OBNYk8MYcgQ4AFa75iBi4iLHDy/o8HJZaYgHBHI5XNIbM+ySwSLc6rJqTfJOg0uGroYXZaSnDMWmnKA67SFBDAFEDo1IpPQX8STxFm/kSjxkYm2QgEuXBIygEmeRgZE0SMYhdVjZD8F1RkVbV/RzDh0w0Tvg8ZEOSiE8j879SQ/R41yQoGwAAQ08nuNkOzElkIVvDo7ljKFXNKJVmYESK3pkZgYxH2fWmOCQTXVxgKCiUAmeMqMKx4/j05DsVIGB/ItXpBJYqZ/JU6FvdiwAElnVz/nRMtzsS8Uqw9lQTn3WW4vObJzbeoiW5AmLKMBNiIEHOBEDErAJYwcJNSdQdKTNwGGCg8I2BSGp99QXbXwjsIKv7uiQqrkHPbmQJjUyeSQrIGH7tw2/eIculX0FAf2fmxhXQEMWi5eSLM+QKsX4h7ldqUtz+oBeiCjFyxWy4B045yWySz/Dh+KKeS3TUXP/iDqwQXBARNtZwTf4okc51E51dEVztfzCRQBNwEZd5lMqTKSidCEDR/qRMu+EmAoGNWtSOtPrd2MqP5T2WfM2tWrdCzVEW/ZlraD3sLnYClW0ryCWKSHYd2wh/Sg3fYZnmgM7z9cQ8Ra+Qxf9rJs6LZ0EXqpUfuuae7Yz8h+lD5Ju7ptHOdswZKo+ot/qlFIfXkKVfeTsX3jnffEZWdDUAM+FYw4fixW0ipuzgVnNywKG+TxGBOIa2kMQ9mWID70Cce1NmvohZeGZaHD/IiiBOUgJOyI/Sn+zj0l0/a+Isp92/bYdohQs4J9immqqQcOo9n2Pfo+OyW5U/coQuj3VzP6U4ICvhhIm1/yUDcEHwAceqXPkfcnXeLVxa1DjwoELuPATHgo3AjcaUDSXfRQYwCRIK1SEA816CLv4AAz5aJ4Z1yrbVKbBAuRyCEG3UUxeQiBMNyuAgSAbz6YyQKoRl5OAUfDcHDOhmjmUpQNW/cYAFROTx8mIwtoK1TCSHuWgBYWgh2kGKVpkWyLcwdcC4r6UhzIWjOqaCcAuZqU0jWMJ2x02W2gpnOmHL4qSY7FwosqKh3CWP4y+6bLzUrvwQYaQZ56IrSrgBc7IggUlhi8YgMTQmT8GmzJzO0W/eOeAlYCTzluzcuV0MvvGXCTUkjdbzXPjFDQPl2Zf7WhLEQ0D4BgI6vp2bhgW0IS/kis05RCKSBcdyCrfHrMTsqoRxFE1B2UK7rOFDOAwaBhwZJnlMK4Yajkj8U6zvLIZ1pOhy+UgFBzk1iKa6jElWMQpuU1EjFqSmWPRC0MuHK01ZSd3+IRzp0wOW2i4i3MUySSCN8ZZbdCBk2YCAuBobhelCISQAfyQ3GnbhhrG8ii5kJO9FawB3eXVBuN8Dm4pqz5A9nMW3dkk58ggK2ijLa1qEoY5dOMgmXoaHsNIeD4NjdM+f7ztK5OozLeYJPy02EAoLSZQQ5dmDsouePhQgTqOu5/zbKAtx+FTlbOR5EWFF2RipAMEc5zqQNaUDAm8c98iWyA9ZljLhpxK0nG+IcBcxCawKnV/qj3heGGAJnbnj343ZpvHtEdiZ7Yv3WIPssywSKAKeIWyRJOLQTDKNK9AE7ko8JEgMqMs3NDItC9ywgQGQgnetISsZty3VS/ND3RngAsx0m7R1fifakM8XEysV0ZNGdRkA7XpQRkmSoucu6NN46xAlWc1dJp71WXLqRDqzmatdJQ6atvKoo5DFiADbNEKrxFbCkT8QkagTl9XVs3z2zTfkQCKIJ9ARKzLFb3KyoO17E/KVTZJ26qgCz6xQi9wTgg4u6/5rSIzecCcN/U7YKHfZN08p1V81j1kgI0ZKOOWcnbfhUdzVuLzHDkSPM9SZ2AV/RPGcV92NQNn9TNcB30cf0ibkqF5jo0Cz/pAP0ESZcQz5Qala2TKmLMpvLTaPheyqItoSpV53B5W9VA0c95YAKSV0lSQkOG5hathaZCAGAce9P+yCkLSPkVhgbEWH6wQwhl4RRF8KmWBb8BVL8/75oPKp3hL05IbgNF9LvxHXzdvxGsVcHu0xV+DN/WldOlbqCd4Fc8UffYDUnZoBFe3o0DMvaBIqe8ElqjJ3lsvSpZ806YCMinJgi6SXCi7kj+Uo03HQNRpWGXa/NLS8IryeplrxU38BjfgkJ1ugjU9EOXpoMoBIQwxhWcAsnD0XQwHcZQd3EEyh6Lk6GA0VhLkykhXZA9cAhOe0SEw3mVNEKayIzhbWdiELVxgBp27omC/HQj9lsDEl1IwcToF0Shc8lr/UladKo1UkxoV0zEcbCrMbLIqV4pi3MRoBAk9ADMvVd/XpSiix7yDTtWFR8CyEgh30wmsSmELFGWsOPCDsrQJ3EaRrLAVFCIXlnQpGzaLEf6RAK6Xw44DAg2ycWwMLEM1FzqaOwPNmq8FTDtYggJQMD5yaFCtVH0aJoaeybwp0NFQXMqUgK3TyZAugwxoz04FOFQAp4RRx9gyD0ZkyhkRTKS+pbrNtaJMauFhGBeOqYasaNM8Ehsnmo/DJrAEZ6x+pC34QNs5zGS+sLDBzgK9True/SG3MiBGZrgkMRbf4JWDG8lDTiHnxagB4Y7tmMYah62Lh93cCoM3qjFHP42TZwq8etFjMQ8BKc5egRl9jQOmEGK+JSfuqUsSCW/yZMfsiMi4oChaJQg/JEcHSOio5ni5r2uyecRksC51p7sS8LGNiGwluiIa59qjLbc/gRc5WT/10Q5K3UN5vujwZkoAAt4sNkFX3bYUGoHK8YCXKLLsKAcg6zi60sg0sziIQNvfaI4jm28f1UKcXkyjr7Mpu9oRSNvkaMgsV52y+St6r/6tjI5B07z6IPOuwC53/pdDnxEcF2qZsaZfEbwJlnTAGRmR4X6NftmuzqGPgKICOAmNLkzfSHumoVH1AwDyspUrLunq6AH6JW7KbuRcN1irlxoeC48ETHBBVkvTGsg6qX6u3i6+KutEr1aGXcimTfELiXJ8pNrUdLbPdiwyWWRuJaIM6TIwyvwF0xk04V6Z8sQv5WwewUttBJ1TKxQoYQc4NoxgjP5JIwyFy8mlWsLrnB6Qw8MEe5IDuiEfY3Ovl9DEl5cgqRwgyByLh/WS5mBZypRySPH5GrkARrpHUEZ/RM8rc8vq8YVtTvlZdf2iyb3EOWlAB3LuHlTOcsGNREZfwpciY9sUcGfo1Mcj8uLDylSdIcx2IppPav+liK/8qwSTfYs+x6o1myxxSHouFfM/BBfUSd1R36AzADM7hZWLMtxyvxRjxTETtwCXMETI4hlXFJcvp/Pb+Zu/+dC4F440CF6yAbZXkjew5BHSpqgVV0Ke1EN+TZtFihMRShy4feEEvbZPIKlHthMJZUE7tpQgDfhqw+0IL9qlLQAAzxk9eEmHyYeOgzBeBH2eB6dnlTDgBcp0iOkZiy1m6RfTYIwMAspjTIVIm1l+QDl9YFQJAGK5z2+9liSzGwaaIJjaGG/ooF4xXBYzFQMkSngNc2BuyZuHtFffLZxKcA0hFCtn3ionGhAkqS87Dx5Tv4TStO374F60l6AkcNNCeYQEDN23AqlZtw2MUkRgFZ18U0c8y6DLjSXPgK2y7lTAoK0KHDNFtngzQeEBR4oJuDSveHuxRxN7BvHmGxoKy9ZSvPl2qEX94idBWi5gYUhTc+OE+0xz0HDm2hBYnTJXvM40fw6+GF8QYNK7eYjjlwFXsIMxdDjIlgAmXDB5u2SoFKMpviFL/6GeBV+8qQwOMjW/VRfbnkZu2htofonw4J6dhYYqNcnb+iv6AJp4Y0Q1PwxymGOlt063UU0pQHKw3+imYfDb5xYSxMhhjz2UNZlEj/lDdOR+L+YYFr/5Z3CQRh05Sozw0BkHDU/jIKjr/Uxl1Mr4SE/TASlLpbbzN/A0sRyt0zAOQ15suUEQl0R1cN4EbhirKe0zxMMz67kdToqMl7F0bhZhzvHRD7+V0t+URoXPmCK/WStTULyigg2X5Jq8S5jcYANxMi252zkri9FJViZujPc0nDTqdIL1imtkV5gukOtVtIkvQ3ODXk+nlrAvHLQoixaho5MUqEtts98wFKctVcxLLWKYz2Njox/rzdQLApOOhrfYj4sziDXfSxlv2urGGuZOMS5heMqYbsrwH23ssBLTnJcLp490ZsGRYRwNpcBDc8M4MzW3aZGtknmdx4nNtVwcw5mqw8y28pwuzKT9I5zFCvfUdOLH8Btnz+a8Tpf10Xw9vUCy0e1c21TscY6nzBRY8oIFDPxQbkGjuVq89M1msdFHR1KHxFvPH+SedJ9uor6HKjPfrRPTccIkiMEucUQWJ2lwLGBmwnJ4eDgL0c+LCTzP90tOC4mYGwZ9jOwscI4OyPOnDmnOoRe83NobCS5HC3LkGngc3VjLI+G0SKcbO5yDi4xkzwnEIo6s9WKg+XgsnOlq5edkjJ1KNwjpnHKjLqm+mg8I3YGnVaIqnTb/2CBfvJjXpjNoWTeLueEIrPFIp45gHVE/phyQ6dTGvry8Asd9UyAZRqUgE+ytryUH+V7JBEfgrI6ISzmpX4E0hPBRgwQf9ku+3TxXNdvitm1uCpQ2V0V/F3zaFq7uGOXLqjjP4B9MBwfZHeqAD9+FdwMw7RJaSkerj8obT1VBoFXXVfgpH6uOn35LySI/Fwyu7ePLV8tZ0b7toXpI4cPDRfIj+UnRfEmRKMARmHRSyQt5Up95d46roEUvwhnYkWJII4jxxXBqIjebz9W+McLKRN5GKLBpDMcpPFEElIU2HZFmL09tFlPMHAVL9Nw6HksRRRK/RiXkJKBJDLf008xvK5uIzSrCRwykMGXB2U6vhFLMEQzq5VulvilP8IFQkLuYyTfF7BXBXUoKaNNJOdGEUAnMuA/SDgLBgbJSJtMFfQiGAIA6yKCUA7Sor/Jp4IWE+OrADxz4FP3SZZwheFkxy6mK9nRCguOqUhBoI9sj65dzsICJSWgCJfCQjkDHOFGlk/WhxUeA9WrfMBTfPOOCI9igpfgPzsryUNcdltVbyuqADPfB1YtmlO1DLkWr+Y/H4FO01XO++cijuIxkbT0gaKBjDNIAaFsC8cnPkYFk0xqilJzpWMahDIGOAchhk1SS6gs2NgTEyFgZJXAFQOqkhpSYe2SZV3ZNGGvOBPwHV3SJauiD+cM1cmcoFfoNWkFsqT008aGcivBPwsssQqGSAWnqXi/mnGOK1yCDCQjpYM49FF+0pYfPvcVmwJSSr9Az7bU/I7wsGakci9j91ioUS0ecpae8+Oy+VecJszK2dIh2uF5j9Rerp9kWhqxqnnPZ6w/kTH/zZ38sPvr4Q8p8ZbYtT+KgLtkQnOQbV2/F829txaXtffx5Y7sAACAASURBVJ2rSj/gvMtf/9Sj8cDpY+Kf0ElmZoAnnoqpYu8Xn38zvv3Kpeg5E4cDPnVsIz7+3rPx6NmTcfrYhki6ur0Xz124Et9/7VLsjUB/YfdwzONZxNlTx+K//vSTOgYP2aoVAvOI+MO/uBDPXLiswAIxnD26Hr/+qSfiaJ2n2onY3R/HP//i8woQ7j91PH7zr7+/gQG8yzf34jPfflWbJnd7HR3BdP+JI/HBh0/Ho/eeEK70icvbe/Ha1e347hs3Ync8i/VuKCD+9NMPxU88cVYw0/R4iFDdnn5M9859GV+9eC1+72svxfbeOOfXKtCAkRggXgBRnb62L+JFioDkyQfPxCeffDAevud4HNtc0/m+b93Yje+9cT3OXdrOs5s7c93/yMNn4j/52Hvz5VOvd/lConmWZOxBRkPCnbh+czd+70vPxqXr20HgTh9gG4733nci/s5f/6SCY83NdX/6g2+fixcubsWgN4hHTm3G3/zEE7FGVlBEE+B24v/99rl46dK2Mm/3HtuMv/rYPfHwmSNxcnNdx2ld2tqN5y/eiGffvK56BM/MW7vv+Gb86sffF8fW2cMUyYbOBf7tzz8X23vDuP/UkfgHf/NT6m7ZFabx5qXr8duf/W4Md4fK1kGb5hrKXPnFI5mfOOJT6EsEAPCavib/JojZZ9WybSV4QLvsjAMLnpuHGUC5Ll/qg/VdP+A3DWFbKcQlOq7Gs07eXfRxfgvPepFrAS8YwoGC1b71h3bKJsjX81xGJXHARyo+QSldt2hUkoF7KKHx5bvwka2136rnPIMeaKSoX2yEFj6lkgiFp8oadtHAdxtewdJ9O2Zg81sf81ZftO04hJeDfM4bO4sX+JkOWozCOMsJ6FXRztzCgTj+5JDaGTMgUsZBCc5HgQbbkGh8I5GnmATLhQkHQZyu5rCwOQ1w+FsYOeEL59rBi5SDYhYqX9AOvNs/DeMseBV0G2QBCFyhSanxSo0iRDIiDOeS4nSHUHtuSAGOMw5yeNDCaiU7M+ioa0Xdxq+UCjwUxBlp8OSP+wiyKXc7QaYV2JK9eSW5UNcKLFiWGWVFAr/Bg3aMHzTxp0mwRSdtOGiiebIQwCB4wREDhN/KtLWUDjgKasHNcyUpR3PKslA1s0VqT6S1+CB6MsgS/fCeNgSgTrcAnl8CmvpcGI8KyNUZWvRXsC0G0CZvR8BykMQ1cpZuQZ95AZyCJV64j9SLCM3qudGk/RxbEnbCnX4DXNokq6ihXvg3sI4ZRsmGtqVzNnCSLeBgJBk3dMWb6KrLgESueEz9cVHK065XlzaGjeKi3/2QFah8kA39UXbBMqY+9FVACp8quNUbu/WodJc2KY/skIn6FgbIchZ/acwyEE2Uc58T3ZzbaHnyrbdR5OTj8zwMypxOgjSmAQx6ndgfR/zSJ5+On/2x9yU9d/mXFbAXrt2Kf/qnzylI6A04R7gXv/xX3hPvOXviLrUO3t7aHcV3zl/jKGJtifITTz8Y/+XPfDiefPBUrHGz9bm1N4xvn7sU//gP/yLOX92ODYa6ed7pxnA6j8fOnoy//7MfbdVYXN7Ym8Qzr1/T2Z6zyTxOH9+M3/zJpw+0MZnO499889XYmc7j9Mkj8Xf/2pMLABFBMPTZ5y7GeD5UNvFnP/xQ/P2feioeOn3sABwq7Q3H8ezFG/F/fP75eOntLfn/H3vknvg7n3riAMy7/Xjm1Uvx77/zWtwkWm0CKkxO9kVkpcBbp0bM4u/95JPxX/3ix+KhM8eaF5OCTeD5b7/+smgjq0YO8PH7T8dv/ORTVeTQ75s7+/H5Zy7Exa3dGLR08drOMH7uo++L995/6kB99OLc1eekZ596/MH4z3/i/Qee748m8cfffz3mvUH81BNn47/4G0/He+89oQxpu+DW7jA+94M34re/9ELsDFnlP48zx47Eb/z4+w/wm8Du//naK3FzOIkzJ4/G3/vJD7TBxPm3b8S//OIPYn5rR70EfuaUD/bWYyEIWkR/cz/nZ80plV3nPvaLYtWH/ZuW1K/tR9R/3TzX+u0XO7XeSlwkNlm/+jHt6b5xwVS940PbBce4yR6YjjRvxhccgEkd26Cys6IJw9duxJUV1GHfeF4fYFG8lTwCluxUGwY2Blvk+vUcWE0x9Li16APU9cHO2t/I3psfTGURHAr5HjxQCGL6VD9tej4AKPIqloJX8iADOB6WgxVQOzMQRRByGEZGy40SxUQA40QZR6MKWmywG+POqjacgoe+YLiEQSUzDhg4QcrJaDOZu5x1tce38UChxHRwRQlwMBBdVFohqSL6nZkSg6nrB1JMMwjY+m3YleGBrwrKLEzxxBIsPMD5jspoxfFX4uxAgWbBFz5VAAUdottKg/CFKnWMnzojTrDOVC3BO+VdCqI0NPRTzzxXStb0imcoBs/gDwEXzwiOKvtl3YA++AEO6IUCMIIanq9lMK+gCF6Bs3nIpWASGJecaIO6xq3BiduGKVlYr4ArHL2sukdwD64ED+CUzqGRXSPHbEJ1251P7c4ihhzL5CXywFcgghytS8hFNMPf+iArnkt4eVPjNfChxf8SiYwpxSjvDigS23yk7dIBMlouSKAivXAgKcOFzM1fAib+VKXqGRZlG112u4CFTsGBzmxJsqJ91QEOfC+dyflqagdckLv0qdVH4IUMSsnPOgCdwOE5w/d8+FIQ7jmv4rmNoGQM3si2stXEoqyON3+l+6ZbcOgvDO31g2E+Vg73uR70Y9Dta3itqLzb96Dfi8fvOxn/3S99NP7Hz/xFnL++EwylMTS56ods2NqAIflxvP+hM/EPf+2TyqLcqf6xzf+PsTcNsiQ7z/O+e6tuVe/77NM9GGCwDTiDhTS4E5QA0BRJ0aAthbfwD3lVWJIp/5DD9h85+MMRdoRpyeGwZDpohS2HTFKmSJoyJZEgRUAABQx2gMBsmK1n6Z7u6X2purvjec/75s263SCYFbcy8yzffr7z5cmT52zXj77vdB0+uF2/8P98vq7d3tV+rLwCPLBZ9cTpU3erprR33ne07j1xSCNh28OFXvcRHJ0a7e/q3Nid6JXjaHvRzXHNfCwK3RzPlM9bgh991z31N37q/dr0vQPQu9i/PdIo4vED2/Xf/vZX66VLN2qGbv6UB68J9aUnOtUnF9g5/ib7Eg9rczjQXNRPfPid9Tf+jR/Ua9K7gb/nyP76jz76Pfoy/Le+8krt58FiY0PrnvFa+bsd1xm50pe5jMJiiEwPGdS1nWn91uefq5//2Q/vAfGuB0/WiSMH6tJ4Xu988PiePG7+8Nlz9eLVcX3wbffWX//JJ+vk4X13lCHh6IHt+sT3vV2vUv+3Tz+rOb0smH5jd1one8H99d1pbW5t1miLNev2Bv3AQa8EvrxuZpcZ6KfJ8jDEgtWSLP848KM8XMs/0pYprn8O3vAD9hnyjU0tKkdfoDbtOlxzoEMGMSS6+MCWFZ12/Ztg0n+7z+Qs/4Ke7BMEiGtMww6zK0PVZicqIJ/n+WFBKZimVYII86YVfpPewXUfCk74kY80DF03l9tQiNFGX/wjNHGdPlgwgGU+BddyFm4POqjNOFjFv+pnvYiPHr9y7z25CI6caZv3L//LANlEUBpBKuQOUx0gG5xvNcVLwu7gpMggbrpoHKZzsDAIAGQ8EZKl3nUM3Ef4Pqsz9XAm5RiejFA7vDYAVU+nA8cWgDpiSbGlIdhmlY1M4SfLdclWfgToIJNyvAKik0A2CiISbKVBcJ95BwQ8ViLKoo6UbYV3SkkHC89UARZ8psHaaKnLDzpCo66Nj1GbBFVxqJTnSF2eANCBjM94RRvXuXc+gYrSPNrDNZ01I3GshE4nmlE5yvZ/0EIe9IArrygpo3TqT6smu+1DEOjTJG7UwEge8zvaumMNBjT4nvTIk0CP++m4jdLKITmQI505Kjs77vB7fEe/yA++eCoNreCGzxzk4/gm4On9KA/dGjmy7MRbbABeDRfaJ/DEF8U92SCPwE5dcJOO70EWkbnkiPxdn3tok44xJh52mOcHP+YJXsa7xo08Ju0auWsOjXUku7ENwA/4OUKf+IQWcCOD6Ae8tD/TCk3yG5a12rxtH50JD2fbEDyLD/MCP/BAOX+MsZIBHRDBIs3TbV5tyPfoMk5zk10VNms58qs4zlv7amNru30Z2Cj+rv/vP3agfuCx+2qT4I+5Vuo0vms1FSAIHGwOa/++7frZDz36HYO3PrQPvO3e+tiTj9RisFmbo63aZI7X1qje8cCdwULqnTl1uE4cOVi8It4abdVo1BbSTb7OfJ022lAe5RBb/9BXnhubdeLwgfo3GQXS3L9+iTuvH733SH3k8Qdrm32S1dneWeZuKdvM6SJD8++YmI/eWHORwLu9zmbk6MFjB+vf+dH33BG86RXoGuA//8FH6tF7j9YQ/gl21hlcK5/b7S1G+7x2oj5Q4qvkYW1uDuvTT79WNxgl7B3veOBYHTy4v47t36q337d3JJZdD7706tVitBZ6vlPw1gNXH/ueh+uJM/foYQMbW6cbNtAnc/3IXz94mb6pD4Van0F9FtCm9SJjfRREpa6NJcd9QvSmdpc8zvZhsXe1a3yN27oIEYZVX0RfTbuUL3d99Xno2n5KvkHaX/kuysuH9biLH4G+TijpSwOben4oDV58Ub+8/KgfAEWfhNHwUS54zUqra+MRbsuJaoobwGm/GJkCgyrcp08gLTJLazPbnf8Cf0err5MmEoAbXjmHD/MoNWliZ9MXdQZD74VKYYhhZfN8QUoHoaE9OjdKG5CQ9e6lJBhH2aaaYESBCU/NqtCUrRGKKNcjdjAOfIQACMoLjOsJPswR4JBmJUoZpJPmspxlPD6TJ1imi1OKoiRgKM0ZdDrpLJIHPo0QsSAo8xUcFDGpkWtVNT4xAALoQl7mVbbqNPLgSZ+2UZlrGxry4SeZyIpWnSuFYjBiAnnRgKAPWUKPZal8aAO26Yl8RXNPLp2hQgSBgOVLOg0CGBMHOIox4T+q9kiJDA9606BcAF2qI/e9ZMpoDKJzp6z8TLZ1GjilJ/QBW9aTROIPLSgqnsnzK3wFP3lwoKLhNQFbzgBx4CDZQ5uLSg/gIxDl5wTsiKd92S/lPXqFfEKH7DxBlvmhk4Jn8MkWjYt75gVKHujCdoKddbLEpgBOfc4+lJZG7WBJ/IAbQ/BIVWdDkR97BrtTEF+mCZ6Cg1e4fGlN4KQ0cFKO9sycQe4tU/kG7MMyQmcq7sBQpJNm2ofIBJ5Is/3xcMSorF7zMOLGSJzndzCiIodsfjAavTqlrnVDedI2GM1pIxN0cMwz0ur6LBUDvN4Btb/7jdfqhQs36qfef7redupQL7fq8QeP1W987bU1v7Iqcu7aTu2yfqDmpMUul3V1d6Lg4N4jB+pH3/PQqkJVXb6xU//jP/tGnTy4Xf/JR99X+7dWnfMPvOuB+p2vv+bAhlG8zXrknqNd/WYabcI+iQ8cP6hRoatj5Mlbd70M7MpzgeWPFNyhcjXaPfnc8AmK5rydOLgn78WLN+vv/dHz9eDRg/Uf/OhjtaU5Pq3IEw+dqN888HprB3tqVV3fmdaFGzvStmhmdGi5rBfOX9Pk+tY/on//vKQLKpzOl/Xko/fV95y5Zw/Ur5+9VL/06efq3/3BxzTnLpkPHj9YT54+Vc9fflVf5iY9Z/TzxpVbum3zxNocvTcv39Am74z4LfnwhV0VvKn9+Wvjeur5c/XRJx8JmDpxaF89cvJw3ZrM6oEjqxFOCpy9fLuefvOm7OdfedvJrg4X56/t1P/0+0/Xhx89Vf/aB850/fa+0Ub90GP31ZffuCa9dRmprcB7pCCOUeQ7DkSHPnkwYSRxPtOcyzk7TND045/kO/GPQHD7xvDTH+InELyarn2P9JK24naoAmnfwIIAl+/aPfdu0+AFTt9HcI3PEr74GhFj9tyHAY9y8XkUMep2EaZMR0ebYamufVBg4APVvwVu/JVH0AAlHO7TIx/1C/SF7vfgL/zCB3KQf7UfFsu8CWE6jQl3sSYv6wbyAkeyBBTyc5sQ+Y63Uk5xj/sbpTHVJjLjMV5ysTIhiqFlFUznYyLRrZRjrimDoCJkOWbKWFiCa4IlUF/TySIE1TUuCZq6CfzI9zCw4IAEAjgbsIwmyJNseCoqgm200OrqCElKMK3A8afx4o9y5KOMydjDzMin9yVPaJI8DJhOsZMPuGxMMtP2tNnItzJ0Qx1P3IZANcAeT9RVpxziTXMCtcgQvPyi9I5Zw+JEngwFGLR2H0mD3omDAOgANnrpYEKLDZ80+GXERbJw0IkNSPbGy8hQOls6WsEELw4kfFLGQYbqhgZufIh2yzT2Kd7NBx09iAno0BMyY/RMAQL2CJyefBIkSPexGRo7QZplmeAB4lSefNu7AmnLRmnwLyFbXiC0/MQCuCnvH2mUR546LE/0IpqBJaLbOXYmOXiEE7qgQ7ZgMPBNGTkR0npwJBPIcrsWuTyU2FmTHrtitFlwcFTwD/2ZF0fQBW3+cQKWbINkbkgzPGwiAaDgS8kr9vJQAhyu6aAINOUMbTPk8bGC4Di4hl7o8HmbL03ZWmmTL/42NILBl4l72qSpfv7CjfrNr57V16H/2cfeu2eu1YlD2+2jEo0Qm5fGkf7/7d9/Wh888DWkggOWhxDvA41OPf7Q8TpygFf8q+OrZy/Vl16+JFJ/4skzRZkc9x89UGfuOVyvXr6tEb8zJw/XfUdXwcKV2+O6tTur0ydboEUQ8PZTh+rs1R3h15ez0kcgNibbCNyGJuuvhL0qw1IUDx47oC9ik8pixb/zx6/Vl165XK8cvFU//I5T9eTpE8muB08cUGB8p1SqPv3c+frF3/1m7fMcwMlkWpPptGZj9vBsH4XwNS5tlFE4AmvG5li6ZP/+Ub3/kXv26AGkT71wsZ6/eLM+98JFBUMKyk3NO+49XAe2Rv5itiNRF+j3v/jVz2mnlSmbvM9mNZktazHdlY1t6stTQli+gmXGymbdni/qU8+8UR953+na7AWt77r/SF28OdFXvX0sX3/jal25tVs/cOZYHdzeG2yh7z8+d03P/X/m3ffX0Z49vO3kwTq+b6s9G/cB+lpfwY5GeoW/nk0zkNz4CpldO6btVfCQpZZod/Lr+BK3yfSZkjvt3m+1lA50+16EEBuijYGIX98HcK0jZ5eJn6INCA50uI3j78Ah2AJoGFxzgNf+Nb5VWaTbR1IXX5x0+VBXl+NBKPip+DH7J+gR/tAJ3S4T3OIvsjJN9Fe+bHDzkGwZSQ6OcQQncA1bOAGAbPGbgWs8kq9lCG/ihzKuI5h51Zr6yNN9XYpqKtuC3URMsBwh5YgA6QxNkDpFhAEOEwuSIBZBGEfbXkTztyIYHLIQemRJzGFgGJJhYG0ITaDBSSfKq1uId+fRMQcjwR2aWtKKvp7ioRfjBa+CEmA6H6V3mrLRY0Qk849yzBEQ/8aBIakzI5P8dJbwwyst04ssRbsegWzYACY4oaJxw6Mu3WgacQ4UesYvWhw8QaNe46FQ8FK39wTRCGv4TeaqQTlYoXwOZISRCZ0bm/JNo2iCdAdWwuXgQTbgpyuKw7MCHzHpAMUdODoXWoID5GIaxJvpoq4eJY0vNKqsmYmjULACTusT54VsZD8EcoxMuuHHtikrtNGvbQy60bUcICPPNAFotIypzyGnEKJcV6Nm6B0bso66Rms5yDl5lFtygg47BLU/OwTRaXnG+Yo/OxHsS+0lNCRIjNOEpl7Q1enRepV8wWt+oIU2Khr8ulw88tozsqNzQi8e+WRkTPKgsuUcG0EWale2BXgQn+CDLnQPPusfHQGGH4fYi52bTuwTerFz8MIftJCu9coWtTUcaKSIpTlGQ14fjvQ6Ej+zPgIHmk1G6zaGdfHmWF9i7uuNiGlZEC2Q0qOrUaf/Iqet9qURN6maDp9RnZrXw2sjWlQ6d31XX1ny2o3RnP5BQHbowL7auD6WrHhVeaA3L+rN6zv1xpWdLoCj7pnjB2tYF/UNESKL+PpwJUsy+enf3lJ87Xlk397AQyLVenPDmi2W9cy563Xi4D4tDkvwdG23raHWYO7B1l5Fjph/2JYk4VXlJrs8aFkUdEr8zSvU1r4wC0YxGQE7tG97z6ijKF4u6+zV21ruhDmJ49m8DvT0dN+RfXVgu62Lt5eSZia8gmTtu7Yw9bIWy3nNZixOjS23fgHasC3WBuTyW6++Va9fvrGHFkYpj1y+vedV/O5kXk+9cKG2B8t6qBdsh45XLt8Sb2/e2KmrO9M9AdyJg6Pip509UqF3hmaWMSHIXD94pa8lSaTKgdZg3NAOES2wU/+Dz0KRHGrLtDH3RzJe2tJWa4vAQRYc8ndc0O7whzYb2ihwonSu06alRNo2fogKlIufM06lQxP8GNf6GRDgiTMAv11n67+pZ3/ZDMd+wESKPorYR4hvyyG+Dj65lg+BT+45mVeuiX3EH7AwUNMse3GdVokbsd38UWDY/8bGdLY/F177R7Eqpi1bEWL5AIsC2CZ0QCdvH5ArecjG8tQrVAiF8DAIYSoAMqJZIxKjRqTrxoOAA0OKipMGqZXFsiISBHk479aYG/fAEJUNmGhwGjSBG6L1RGQ6KB/8Km+DE8O9vBRHUSofodiwTP6ekwTbMzL4Ai6wOCTYBFskkO9TqqmO0zv6oMuGz6s4rtUJ2oBUxw2Oa9Eb+TUUwqUkiOQi+fDjYHZPUGp5A0/kUI6ABHk0x9WuYyTGk4BcjSDMUQYg/JAHgZoNi/LCz728ctOzyvZoFcm+F48GJ9rgOQ8PxgWtklEUaT1QnrKyI3ALcEtjVX7oo7PnQB4qD88tqbMdfYEkhTf6yZYNe+kQ0eXXnHFOkqX1L/5NK+mUUeP3NQ9AICdNTs358BTHAK0qJiLbV6jCCzGxW9cj0CItsqMio1uCbxmQB+y+PsI3wZZGSFPGMumPooJW8E2E6vqhQ3RbT7JrA46tUk9Hr31RBDmhQvJpz9DGvLoE2m37C/ucwIjufK8T9OK4yEOGA71OYvL6gVrUVi01l2nkdbw46wWDbMik9U6oi6BEc7J66a9fua1XfpAu0+rlcbk7ndXOhHXFoKV94EHHuo911YaDOn7Qix/36l0bs0PIoKDpkJb7WGUe3B555HBTC7SePnlEwWVKvHljt17x68Ckve3U4XYp2a9MO/my9bsR3xVIdevQ6dD/4+++r751/mqdvTqu3/7mufq9Z87Jxlh3jmVu2GuzrQm3FxhqZk021MNo12S6KAIdti6jKcgM9PDLGnZtBwPwUX7f1kY9uBb4op9rfESybJP3tVtHD+U9h/fV/lEbgdvLRWsS0MDODOPZQkH6BFiLqi3twDLXfrltyRDW4RvWaDSo167cqi+9eGFPAPee+4/Wg2uvT59781q9eummPr7oj5aGPAW6y6qbk0WNeRDqHcf2b9fR/Vv11k18Sy+jd4lZaT3DXhqXLDPDXMkR8xpHixqxJyqvXTVlgOblHV3SFhEuvh4pI1D8tvJoiw5O9DFEr+/Zg1MAWl8eP6MHMPxW7+E2gRF44Emj7uDk3j5KZPCvd6is63TJ+DvfkE994EKKYgrKK8P9mfkDcfx+5/88uAE4aIR3txlhAKYItq9NfCJc7iPxU6BTPKIKjTjRRRnoFSMtncLcKg2ZQz8+2dlK97VO5JPpPotL0ei3VOqrwUsQZ7jAkPybh1sJJB2QGprfAevJl7kxnqQvhQAPwUGsvxCkg2EODfkZeeMpQkEFiL2kBkRDIGW6TsGdjrTkfAm79zQOY/BBXXUEduaUg24Zp41SRuoKURhMUwaaBVuErJQq3bgO+YIB3ek0gG0DgG7gKsIWUe2Jhs4T2jioL9uK8gw7eTEAFTZdudZjvQ1B5ZVhnIat+XieLwRd6qhMC4jhVzQC27qCJo3CoCvgmFZo0c9D7DJ2y0uNySN9kAFcjc6ia0YTUtdPepIdHSwysvzEq3kIDEZskRf2pXL8M02QhX+w7TdnY944yZnYFjp94uwFyMGldQg9wa9rB0Tq4An2rEv0LIQg4LBDwO5V3w4JehXk8oDhYEg02U6QjxhSYmvglAMPzkD0ugjX0puDEgUolgfVqRfHaapkg1Jn7KPnlOEfPtLmJFIH92qvef0ZOeFcXT/OEd0DH9wcwQ9s2Qhyjp33cKtt9OCpMvmWb8QS2UQmc5YCge6eDYvWhl42AinIHd6gY4ORGzrdjdre2i6WUmOu1ubWVlvwdXOoL1EH7IlKvbWDTn3fxrCYu8Qk+/7x7Pnr6igJ7Fp40c+t+uHH7q933HtUwaJUxEeyi2U99cqlujmZaTRwbw1Eyavdzdq3Majff+Z8fevcta7IznhWLA1CUEQocebEgS6Pi7euj+vKzV1tN5ZXiA8e319H943qwg0eWKTkPXWaXaazUgPem484B4Pi9ez6wRzA//xjj9c//eb5+vzLb2leG2viaQ09Rl9jF2sVeTX4ifefrtGAxYAZ7ZprS6ovPn9OI1sb6Izpjix8zVeT6kJaAM1HFHxgsH40+XpR77VM1mOTmbCUxlreyYNb9eefPKMOnt1Y2F6KuULPvXG5vvD8G+0V7oLdIdipS/ubFHtA0MN97vnz9dMfentnF4f3jYpf/3jqxYs1mS0KnliUef1oW/OxO0R88KoEr/l5RcusvHW6V6W4ulOvevWMbev1/aI24Gs+r435okbMgEH2QAVw/IqAOkggXWDxVfQdDNw46la6AxK1b9uN+hFsKdTZn+IX6KfUx/f6EjQLntgJ9SKHPsOkd/TkOj4t9Y1X9QXUo/j0976HMC71UGzaIFU+utePiw4PolCeA7g5Ohqpg8+CP/wzfqkv0/ShYSDADEj1koY/RNbAwJeaP3SDvwU+dFJGfFAocK0z9aNcp+2lz6WottKyE1Y9M6xOyI6fTg3hiAkYQ0jpLOlg+LLNxGMQYVjCb1EVXwAAIABJREFUSXSa1zQw1jPqGAEC0w/YpgemwSUGgB/lWjjK9ys7cEK/OhuU50YFLNIFgwsVaqem9dZpy9jgnXwXo7NldKJZY0uPXoALTPIIYsJrK7X6j3LET2QZHoxEeFfFdQUPoUfBEXVsVHisPk/wSUBmUsQYLIgP0qP04DB/4oNr3wsAcodOGy5VoAPY2INsKDJy4IMtyQEA0LYDzxp9ooKfgCQfDJnO0jwQ0FMtTxiRBWmRAWnCa5uggl7tWR7QHxagMXrn4QDHgp3qYcKjcirrCtKLeaQefGa9tjxcKBFcLkdVaJNcqSAh2e4o5HtfteDIyunDUFH+2VHEbjnTj0GP5BFabcPYObQp2boBhj7tZwiE13DImALWB/nBDfxu54Nm+sqkfcuJpK2YNoJc5qKpveOM0Gc/SAQHco99sAIN9z0elG9aIAubEXjzSAAlXcCPf7I7t+kEYMlbzjQ6wWsmdj5gvTZAsNba1ibLh4xqc2Okr/XktqKL3vkvfO/b6qeeeLgIOvrH2Us364uvXBZ5zSAgdO/xF77vzN6EKo3wfOONq3X15vLuXyPqFd2geFX7B0+fr6n1TQcPW/qoYTmoB4/tr/uP7F2KgnlWV29Pamcy60bvDm1t1mP3Hq5zCuDuEmbGR9xBqRMYZN4Y1MuXbtXt8UyvKftF33HP4fpPP3K4Pvru++pfvnihPvvChbq6Oytm9mnDe5tlv86TDx0rfuvH314u68svXahD+wmCCDrajhIs36GlTTY29NXlqcOreX+BgXwU5sQ3JIOlOfZv1fbGaieZXpbm9v3Vj767n6Tr3/nyS/WH33y1DjLvUzJaDTZg4tvDQX3t7MV64c1r9fjDq7l/fUAXr+/WH5+7qo9A2KKNDx3uegj+nfZD0MecOe12cWd2owv7UB+8FzIBHB/p8BqVLQinfJHKV8HsolOz2mRtPAwK/0G74ZqhT/qPwMRfc2gwIz4ChVKOvscPmUpyOnnogFuqw5vo80dvPIDxWjYyjR9WO/fDP3X7B3lKA6enggBT/apxZLBB+ByHACPwBW8NMHSq302Mkj6i1z+ITirDDLIBr+EqqgeXfRHgI0/KxjdlhQfRQGXTrlHHBETgRlamHYcknihOPwuNwLTMw4/o8yCX/Lf7EPKjB2gfbNRm9/pUlSGaIUOWcDByCAMRPQsOHWZQ/uZ260ymO3bYHmqUgRih1gfz1xnARygckbnOMA4Tvc5Mivf7bJU3LapvGJ0BuC7ChXEMgDPw6Dw4pNR26YRGs7JtmIGnzshCJz8wRHRwu3DoB6h6CyuS9NBAHgaie3BBr8sbXEeTZG2DlkWZB+qqEnXhMaMG7iyBycEJXoETRXd5hqF012u1VuUFwLQGJbiF33wgVx3Q0h8t8qty4Iff0CGcbsjUZ1QrdPAAgLMRXJByhB8x1OCJ7+ja5RSs9AJO4XPAQvDNkyRzE6E/ziF2TWCCPedVPTQQIPNFpF4rYH+uHycIzdKRbbkj1zghPfKWo+MefYUnZIkcTbPqc01Hkgp8hOF78OUnuVCBn9MF1kE8jgfbTxuxCBu9XhpFeMEDvX2aScthGskXfaTbBmR2dC4OdhVcBRGJ0AV/DqDVFu3MJDvoo5ztjzQ1GToA6MEOyG7bhDW/QHtoI26MUA2GI315t8WHCgRvQ+bAcd7Qq6S2bRFzhdrenEIb1nx+6PjeUS6SX37rRv0v//yZeuPa7W70RbSs1b3bbfcadshr0rTNO0siTtZV2y8fSVNuAub15Hi6qOP7mR+1+gCCTp6vO2/uTPXla16/MmLFq7v2WpEgp1PUCqlg3yVdJZBZ6Uvcr71+pX7w7Xu//qQIcnvPA0f0++HH7qlf+8Ir2pEBE+oZxgrfd7jitZ7Mkv5IQdtQ67g1P9b2zuV5Tzsc3A1GzGstT6+/19K+661cE7Pghu0DFC2EO23z5KS3Yd3aGde/+NZr3zGA+/rrV+rctXH70IEPZ+6qb/vf70A7C05LZXdVz10TxRqhOh/oMFrLVnvIgI9YhsstdclDfNdGBlH8MEVjjS3gYzRsmaCFc+bR4hbs29WGUTN8SOEr0ZIHHPWL7nP1FTlvVOKXzAP+M75MvsByUbbLpIGGxmDKvQKd0IL/8IM51VW3J+TQhv/hRwOmvMrZ3wFXv4yOkW55xC+Rr/7IsE2qeAk6eKUceJCFyjNmQX9jnw4v/brcU580+QDqiRFzDW2uC2wK048RHEcP8tt+iJf7jABF/BpT5KlDQrHk+UMFXpWKAS/ZIPSOWkFAXpw7MKQ86vecd+PChCfdQqaz7fJ9rc7HAqCW7t05ggO8CgTciXQCisQ4+ye+BKThl0JtXJSRQriHDPAHX7tUBnKJ8MElg7HQue8PT9NLYUiCTT0HLMAQfCtOhse1FawIHZzGJZ7dsVJGgZIVLlooaxpCuwyCtOQZfidjp6sasKHJjV5l9K7DjcBygA6JErrQmX9NYI0G+JJxtw5YNgFtBEeqm6cuG6NGF8239KlC5j2qsy01AG4EToMG6RE7xF7TwMwLbEI3NEi/abTmX7K1EwM1tCN/aKFRAlPOrycvweIeXBa9aDC9soOs19f7SEDyQ3YeUUTOcn49HpATga5GECHIjrNdrexSvLodiE4/+CAP0WXblJ2ZLvGPTdp5xTyggYOz6DFd5Mfx47yhiQA4vl22Y36wc9EEoNiy7Rt6hMK2AYmUFR3Il1cybTFe5gBtjBhxoHNva5oxyra9yS4Jm+o4tzcYfeNLS/8I6qi30TZ2FwuNo+/6n9GgH3rHvXXq4LZi+Na2I5g/uTrBooI42Iyc76jSbIRgC7GxVRVdTNtRlqa8KCbm95cYIUA7d21XrzFZ9LU7BlWnCUIly7u86iVdP+ukq+gLJbOl07J+5amX9VXtepH+/bvuO1p/7aPvqQ+dPt6NHvbz/6RrmZTsg3/NDtj7FXnpT+2FjwzuhKLRN8n0zrwuRTLo7v7ECzzwfDqtxWxW8znbdrHfL69S59pPVB+wLKo+/8J5bWe1DowPKb589rLmtbU5am17s/Vy3QNs58f2lrgLq12Bgf3yXdlCb+xYwZe8bBvHiDOvt7UtXOtjWF6kydmCU//t69iE9dACEmNSY8EfRODAie80xamv9uo+DB7xVXzhq4ffOAURu/Ib4tA+OX0V8KBXvjd9Dv4K3+J+oj39NvlQFnzqT9Pv2MZJFpzwbT8mHfT8nPo2f6Ql23P/JH8Jny5LvcgS7CmL70NHMViq4BPVX5i+9O8MhqkBiNGmF9GPjBz4ST+RMzxAf08W4FZcYLlSH7jq7xhWQxl6DYgiKJ0neXcAUii4IdKdH05aHYs+6WreAoCKdl0WQYiY3itGCcQOG8YSLACL9yCiBXBIBaYbz+osZHQe8ZFhkWdBQiqH6EOhvu+B6ToTZ8kQRA9Mr1WQAoCTkSIqRQlcGzD1Fag52pexIELzjOBlECYQEDIUd9QSOInkA9M/ZK1yxoVcRSv1e3QIH7Asi440EjBEEjj8qpl7ZKQG6CxV7omAexoClcHbgHu41/RDH69Hle+60BuadQ0N0Ql2s4ZPOEjPE4sDJItApakjmrnr0RUZiA4KWL6SETBNmwyfp1JsjUZh+knHxvTLExo4bDsEQjTKjNLJrmlYoHKZ6INz7JVr+FIwSjnocsATmmW7pLmh4qgor7JuE2oHOBmmJ2BLbcX59lCELsHpIKsTK/hEYDvLmVl9wJasIgPTJpriwGDfTitn2iWH+PfTNDwCCxpY6Fp0B48DPcyDcsgwQbDotU0ClnzJOw7JdknnxKshPkxYsFnSon29iH9gwdvlok3a3mTEbahATqNum23pBV5R8eXpkA3GZRed4UVSdW1nol0WThzY6kbbzpw8VPyO7Nuqv/Pp5x2IQePe49KtcU3nbQmK5NCxEwh8h+48xZrtLBZawysQGH3DsPaNNuvM2kT+G7uzunBrt966NalLt8f1aPnjhapiYv3xfZvaQmmFoH91J+2rXOyyjVK+fm2n/tYnn6mfefKh+rF33XfHfK/U4ZXlv/XhR+trb1y7K87bk5l2NGiBbFsDjoDo2q1Ja8K2CW24DmmYkWyJsojmTj01X0eYd3deVOMuWcxPu3RzV6RrqRdv4XXuyo1azmY107Mj2wHiCgmIsMul3AZ7pL5+6UZ9+cULWlIk/HN+7fItbSuGrnTwMcZdyJZdq2Pu115di1Xq3bVuK3cXtlSBOZ1qH3zRqyVZWMuOzzDavMIBvk+V3Z4AJ19L9Ty0UsD9uQY9TJv8h+lS+yQ9RPoMjIwyJQbAB+BT89aDSampxoUGc8BprnySAvrXlMVfAFfKgYfwgx9yvwkNos/+KXzJ58U3uk8QHek77Iu7fsP8iTTKpCsBPqzrn411RX7DjW8LHU2crRvCn8G/ZR2/y736ZJDY53ZCwh+T70EwphUpKISXpFE9dOELmx/ebB1bCDXT8BVhSbe9UQ0Uxdd+GoXbrho4WFEngdP2qIVAmUmkAX0wA6HAjmKkA7XmppQEYdRBQNQTc74WPb5WPkwJ+ErQKh+BW6HWVfMcsUvjEC6X70SAoC1YKcFGINguBK2UwZhUxq+R1akRqRsG7b3jy4qCnohdPPkf8PVLPriMQ+ngclnwih53zLo3baIncqIOZdOwuM91Hzk4yXM9BQ+GLT04EJCuI3Pqm+aA6vAEP/wjCw7LhEvsQMHUGi2A3hOUqaLtx/IgSfaUAAxc5EF/AmDucVTBDWA/QAikYUWewutGEvuXPbtBhmXg8wOsAjrTT9lOqQaqMq4PTviVLmgr/kBC8nR5SIo8JR/bHTph7o707fZEOXTkKu0MbcCKbfgJUfXCWx6W3K6F3zIj2I29adCHgNQdlvjrIQP3kCDOdcCJnccHUFS0WE6SGw4dHTgApa6uW0eE799YsgXUoEbAZkSO0QZ9McpoA/H4UpvNsx0RP+a9seOAXidpWy32LWaVsZ7cJZz27//+3Iv1T/749fr44w/WX/qRx4ovQXP80GP31D9/9nx9++LNJodk+Pw/fPLpev7Nm73J600XjKi1yelrFbjFJGtZLCPyk+99oM4cP9DF4Dcn8/rk0+dqZzqvR9YWFWbfzNPHD9bRbbbo2gv33iP76v7D++oWcxrXD6nfHYh81N0KkMYk/EGxF+j/8bkX6zMvvKU9Pb/vkZN139E753ax6PH3nT6uvmUd4qefv1B/9198Wx+HTHZ2azyd1O54UtPxtA6w7tmcka6F9lCGPEaKGHXkjTp5O5NpbTEtp3ewz6faWWyolzedLbQUh5psL53L59+8Vv/Vr32uFrOFaBiPxzUZj2s6mYhf1oVj1A2tEOgzh4xrLXOyMay3rk/ra2ffuiOAO3vplpZS4YOLkLSjRa/XCNAttNtv97OZzTDTpwb91L3XAb43tRmS2zUBL4/Xajpa+oU5hbhAB0z4mc7X0N6oThu375eP8dsP+eteu5fBIhPSOO+9VBrJ+FXar4paE9IZQRh1mBqBf+gxYnAdjA44cLBl6EtfFX/nt1ekK2+NHoKdrp7LiGaCP+C6L0590kS0fR50pn+OL6Ns/GDHn31q7JKy4U19j8FKJu53gJ1ywElDlhya71C/JRuMfvCJ8GxfLp49f1m6QvHkMwKnDsAMgUwH2ubnzkZU9oyRYuoUUdAqGhQsYGzS+OmcM+xvLoUmgRD1kJHzJDA9irWOkfv1iZYqaxpVjWv1eE1ynRAtNHgJS9DVXTfZhK2Wrp62GYgUZEPQUC68q3V0ghMw6KHBkKeA1kObvPdho3fgkI+sLPAVEVYeRIQuLqTs3pMGPAEH+unQRbQrUDa0IgfdwzTplh9y0kiI+acqP+m/Q9x4oF4XuGA8CQ4c9PQbA7oBNiTBH+Lj6S88YBcYZRqXngxjT8YbWrAzqkpG0ad5a4CbWcp40UPggg7cbkjwL7t0g+7kAS+UheCMHMmA2j2ykv2ZfxWGHn+pRaPTU2QrLhw4BQQAbgkCOhhNcxAvOThQSZAl2VI8gYVtitEsqTa8Q6ydLrymcU8Jpmg3tC3kL6GbKPPWyZRk21OCMj5CSBAosoMPmixX4cXm8A7867ULaIFXzpK7eqPGvugKDHBTj4M026NwmH/khDygTWd4WtRkPJEpsDQC83z2b+/Xmm4bw40aTyZ69bgY6CVcbWv5hy3JZIdAwA/Y89miNrfBy7jEnQejMoicL0KfOH2iPvKu+7pCfGjwngeO1tPnb9heuixd8FpzuuDrP8sCDF4OA/YuszzE2qFNxhfLms0W2lGALz1zEKR97qWLms/2yMm9u0Lcf3Rf/fxH3yNVH9VHAKlVdfzgVp06vK+uvUWguXZIt/El3KwfvJxcFpun8xoVZRPssvjsN89fr99/7kL96+9/sH7knSu5BAKjlFd24teT2sxxMicgW9TubFbjyUy7HswWCwVqCt54XbkkiMMk/AHCcCmdX75+W3uGriA2G4JOxuDWD/Z/ZYkOmdZaJiN/t3cntZxOazye1Hh3UruTac2m2M+iFnwlu2gvr6EDmgVo2N648JXyzl32wZ0Q+HnTeL4sBs+VW9OqO6YQNpk2n7KXOGR+a3eq5n4345SL0uvlvfW4E6+LZfHl8mwyrZ3xVAGqxij1GrWNxMHTkjcb6ps81QF/rQn27gcCHmXwQKXD/kR9CjIhEV7cH8nkZVyrvkHKdDHqqQ+gz2Fgx/DwDZTrfIevgc0lB8zJz9kf4OPoD5qxNFjBr4d++xXqyOcbpvDQJjNyh+/Pz36+j4u68UHQJ5rNj/ouv1VARns+ULBPE0/QbLkERvohyAqP4hNZ6uu/lpE+SYUCo4lEeunggM9y0hJGbUUBNvxz6ThZWhdpdgCM1HQU+BrhIASURCdCeRQ3ZPSNayZiswG1n/ARCgySDizuyZOBmKh0bqamlSHPHZaUEJpsGAqOoMH0UFcKgNN+QANO8Duf644tl1UmiiajpxxdW7DwHJqFy7xsMskwHSu0mU7KiE9g+ohBdoDMS4fH5dRZuuFI/tAEfT0aZPCUhyjrgXwZcSND+GPUFEXOeTpTUBKGkIMspMGLXoEte6AcfJknBdeuIplTjvoBE7l6RFZ10Unwe7ItgW9Hb+sMRQZpIqdTVLM5yWkNj4IpyO6lkyadmB5kBe8KEiHS/IBHAZbp7XRsuWj0ybSIIKribMwo/FA1egZny2xpevpzh6ePKiwDKvEKsnNAPWclIfpfnx50whM/ziSjYuSDX3hsS8iURAV40OvAmhMfI3VtLfKKDSIjP5VLPtRNe0h7dR05LMsu+mNuRne4zalzcGCNSDWExithHJDt0R3I0UP764nTp9vkbG3aPaiXL1zTpt9M/H780fv0BZ863eFGXdmZ1Pkrt+rkwf316AMn9FEDo2As5Mt2RldZmCy0dXTBEqN7bQsnNnZfP04e2uevBKXkPdmMfCARRgTbgd0P/DqwioBs/YC9mAwjbf2D16+o6sGj++vQ2or+LDlx79oaZKu6g3r4+IE6y7p1VskqzzZPwt34x0Lni7rn0FbBqwgYEuwO6uKN3Xrh4vX65c/c1uvU9/d2YgDcfcf216XbdwapGvnxq0qRwz8C5dmslrN5LRZtntmcdqI2PNdcLvoEvsrlK9s7jybju7FHkJVnQ9l/v7Lwem6b5rsx521eM891I5Bu+4a2nSBYYmQwnXVLe0wW6PNO3UP6lAcM1raTUodaF7CPenVtpa8SdEWQy3MY9pAmtreIGsUdLFGGhwdGiz9w5lTN57OaTAhQx/WtVy4oQNVraL5QZQBBo295wLQEsQXZg3UgIoxdeVxTxgEPhkUZfH36HcohCMrQhsGDv+tgR1vu49lHmT345Hf9sN0xDq+mSXgS6NkvBG4XQIIrcqUe1eFFFz7DQ/pbDxjAB0XAEfrVfh14Kc99G/kSg58G8ZX4QOrSX+YrfgCSFnoiHyEKXdBG/+CzihM3mRblCXnDkX5MBGBsDi4lr+BLwN3q8d39SgFhFEAwgoJkDF7rjTR1ghDljjnMI+x0xoxEoFgCG5BzL2I5MTJD/th7i0b+9C5WKGcJ25aOcBA4glCn7Mnf4CaNp0i+KIwyoRNQnZApmH5VlVZP1xK8hcM1fKAw6FSASmBqAwYGuOK8waM68Oi5g3nyQBZixwIXCTb+dGqi07RRGNl2hwMBynBIHpyD07yTrk6W+8Dqle9k6Xz1xzRw+DTfCXzAk95AtEuIDb8arYMu2YcDJPiXDKmLDBwscC3+kCX6ch6NgCcZ5EiwHCchPhKMkAcv0OcASawl3fwxVgPt2JN05rkD2AH189W07EJCtIzFXOOra3Dgsn6kX8sGu1WZnmyBLZjI3mCkuzgI6pIe59LDLV317FtZ5kFtg9E+AiFwwCdtRkprctZ+xdEvBXAupidtQ/Qj25QDCWUtT7FvfiIb0Stkq7bnKnpiRP86rANwUFy2w3ICzGONcwWVeRRqywEds+QJvzw8pNx4Vu979z316f/+3zeedvq3/7t/WP/0i8/X0QP76u/8lZ+pdz64Wt7hVz7zrforv/R79WNPPFr/61/+iT31/trf/2ydf+XynrTc0BESSJ06tL8ePnbn8hUs1qt5VxZR6nHenbCQb5s/pc8RoD8D2oOqa7fb3Kt+Hb4sJTxiyZMDW4qiu2xeq06ms3r/XZbg6Ap9h4tHTxysp156q67tjOuew6vXj5hnC27YFYHKjcaAuXZ7qvlq/94HT9cnPrja+5MRpb/1yafr0s1xnbuxW1969XKtB3Dti9c7BcNrweu3J7VvuKzx7rh2eWW5O6npZFyjDfYdXbTRL/UxLQBgEVp8xs7OruadPd7bCxXz4qvcl5dVzFVkRLZ/XLi5Kx1mbbx+Higm07kCR+bDjafzYksttvaaz5EJXLS2Phwua8E2W4OhdvEYTFnDDtcfe19BJgidTAjgFjUnUBoM643Lbc/VVamq4we2FOAf2T+q/Zkv5wIsCcPoISOffGF8orfwM1KFNg4NjPaBVtUbl27WY/cdrV/4i9+/J+en/+b/VecuX2/baSnH7ZC2iYxxHwQNgI7qIk/pw76GuvK7NpmIQH0eZXr+Wb4E+MjRPkHA7dPdLuQnEehIzqJHtwkJjaEr/ij9B7B5z45vE/0OHLFp+hR+gKaezvQ3YqQxQXoXGHmQBZz0DaIbF2rbUr9mpuXv4A34wLQPlr8FvqKwVpf8+EfkrYN+C4LBbx3oQZpM56ks+KwnlU+f0vOfMAYO8tVmGBCjHsuIcAiGFUSBANIZIiQZ+wFfq74jZrwET/uZD6NFWiGaEQY6VwhwgCbFABI8mtCyUoxoQbiURWAgSVkrSYpysAN9KAFYoZHyCJu8CE7G0TcygosIiPSGprugLjAFxwoQCurYyFEY13S6lE/ggjGwRowWPmZdLxoTrMCLRyR1DXzLQPT3+YAeGw+VQ0c6fxFsWrgGPwd4cqghOEHKdxBOfuShV4MkUA54ZJgm5IOuunQXU1nzA11REzyJDssV2Bx01OCnHA0EZ6BA33IMzarbKaLVJS98SEYkR06mR3gNi2yxAg9Jgx43QGAED9fYjhoolTxJnxYh/aBb6u7tcEUYfPNUCSzpJIiNU04pT5OWB+UUUIY2yws5ycFYEOAMT2IXOzP9BLwRUfhTU2H5E+Pr25KCJFHc5Kg6PAUjJ9PBWT/S1gMw6sb+pYyGP3VjC/CLHBcEZn5SRTbgg5foBN5SB9Dc6/Ujr3xMj8nNiWSa0HCwVACQdM68mhRI2Ug/p+Ut57O7jqQwcvWh0yfq+99xb733gdXG8YJZVW9e22nx5V6QuvvLP/YubYcFXqlC/6q+/PLF+vUvv1Jn7/JK86Gj+2o2ndf9h7eLRWb7Bx8qXLo5qbstbcIoE0EVB5IjAEQeOR44fkCvlC/fHFfdm9S2qDFBz/lrtzXK1q9DKSb4M/I3WYsSGMF56Nj+uj2Zajuvh4/eudzK5Rt8lID97z1+4NFT9Yt/8XsVqDIfUK8qF4u6dO1W/eL/+4V648p1vQolnXajES51DYO6cXtcL5y7Wh//4Aomo6yPnDhYn3rufJ05dVBfHq9y2TB+t27seqeUfoZMbqHRqcF8qsBtpv1Q2RO1vTpVkGT7ZP7bxnCzFgoSaBizmrBzxuzOUUZevU52J/qQhvmWdHsvvXl1DXsVgfXueFr33Xu4jh1Yza+kIB/BXLk90TI3V29Nqk6tqrOuIXp789rtOnVwtV9uSly4tlPju8y5k4nYDocswTNYKrjUA3LaRvx0jJZ09YE0JDAYAPalV4VOU/vF2NOP+cGc7Ph4V21+yvNr8ZHpP8jnJ0NMYSU0y1Yg5X4MfBw0MF82f2U/CCDpLr6bwvY1QmL/RouRn27g1IKoB1z5udRjAKiXBo2KZ9zQ8naGPbb1VWmPL/r8NC7kCb34XFhLXKBAD1zAi2+n3zBdOfeVKP7sR/Gt6EkV3GdIhPCXvVARYA4IgkEp3qNbMK0OmEIum3IEbursEbBHZYgLgYGC1ZllRIGylDNxCFhwMBATBwqUmI5fdAUnAgsJGQlLVB2PGmOhYqQDT6Qb/wrIqowEmFsbiWjz4nvwTedE3QibfAlbmmuikdHFUBgVtEEgY+TIQR3kIqGKsCBuxCsfml2eupFTg4CQDCfO1EasKqlr2GqoyBriwBt5BpjvhdeNBx0muEBP/BRABCYNCJ7I8yMjWcqOnIFvg5aczLcattmnMnU6uXLZOnbBhwYFxz28Kq5KjQHIlzzNt2RlHTLfgBEt2RrRDunQF564Nk6gKfDGPs1v50WML2hFExV6stNt8OLo7HQYcYoOm4BWOAnqJCN0A3A3cmCpzfHP9stZtEZmoPdric7hgR84pktntzOhEACgtzKyyTBFkoPs4NIDiP3BhNEl6tvm8oo2Tl5gjDe2qzTrkzTmxRLb076RCSpxWW3IbcpyYvBbEmDtq7BTSN4hAAAgAElEQVTkTF750WG112Gp0c7zxaxmvL5Te9yb99NPnq4/98TDWp5kb07Vzd1pffutG23EJzz0Cr37/iO9u9XltZu3azqZ1vPnr9at8XTPhxFPnjlZ/+r7Hig2rr9nbcHaFy9e19pjbM7eP4DB16HPXbypgc1Do2H99Y8/Xt02WuyJevKQgtuzl2/Vh3trubFQ7M998HTdc3ir/tz7HuqD1TU07uyO68LaFl1k/tn3PKDg6OSBUf3QO+6Y3FUvv3WzDu/fG4RS797D+/RbR3bj1m79z7/zJW2vNRq2L07xfwOW8WD32PlAo2Vfe/m85uTxCjzHD7/r/nr50o36kXfev6cvJqh9Bjnf2q2FOtjUaGfmOI6n0xqwC8OEUcCJNrTXnD8WuyVwZS4bzVxz8Wa1ORtqKzPWRZuOd4ugb/0g+Bzv7tZGbdVI5aueff2Sdso43lvQ9wOPnKiPPHZPfe+jp+74qve5Czf0FTQ7h7x69VZRNgd6+8QHHlbQ/dPf82CSu/Mz567U7fGdgSUBKTKRd8PPqqE4SEj7S7PnXkGS/QrtvPMVztNIVPykK6YdKWjLjf0QPoQgSEcaqft50tSOgid9JuUM2yf1iwp8XEdvvsBFAeDJWbjPNX9dv0Kdle10PpV8+U89BTYS5Yfwm4aNvOAhLLRSrR59h5wIcDg487P8gE/AlzKAzMK8XRzVQKkeOITH8lDfzLVpET/GQ33xBHz3teAJCXxJ3pgLcTBhIaiQC2sFdgQPktAPY+4Y+rYAdQm+JDwLHaFhGGIwhGFs6ahsePCCQBBQGnM65x6ZrZNa9SViqlHXBCTBBL4kZsV7FAzaZFgoEsDu/KNFVSHdAYo6RcOJQZItI0Am0AyvnJlqRMfsoVXKUBbHAQiMhXvJB+P3JHnSOASfBuR7LqKXJLWCDQYwBYsKQtDuhcd6U74rK/hIg6CuALRMydo0QIee0pEZ2cAyD/AZmILnBm8UjQ7LJwEbfCBrXp8DW3ZCPTuC2JeQpUGZfuoKN7TmsL1qGRzII9CwHuUI1mhED3McIDA8BwuYpPdljgxIB67S0ZltXajdRrgOTdEPoPWK2B0A6dSVvMJTj5eIXvVtC1wr3byAJ3oQXb2PKmJ/yCztRWXgyXSq0SNH2h+OQK6+8Sb+QAaJ2I9tlaqiITbl9iJbacUlm9gouIDPbAnqodsEzSoDz+TZhsDTLSFjuQSWwXPiNdVyuFGL4VYbpevloTe+JrzrfCVehU3bpPN+Fa77QcJ63h986416+vXLxW4H+vhgvcB3uGdiOeuLvfbW9Xrq22/Wn3nfw13JQ9uj+qsf/57uPhcsR/K7Xztbjx7fr5GXpHO+enNcZy9eq/OXb2mtu/0by7pw5faeAI7Xim8/dai+8eql+tkPnN4TkLIkCL/14/LN3fr6yxerptP6yovn69zVR+uBY6uRNvYY/fmPvXe9mu4vXN+pr5y9VD/+7vvvmn+3xJu7vC5ETwtNH1LAxden9pYse7G5Oayvvfxmfem5c/X9710FnI/df7T+5s993x1gCXq/+O1ztVSARjvbazgKtMbTGixm3atT9kZdzKb6eGG+HHRfsBJGsjjucjmRbS43NzR6x5y59YNtuca7O7VR85r7ofDsm1frD7/5Wv3c9z/WFWde4X/5M+/v7nPBWn6f+tZrouv2eF5feelC/eT7Hir2883x4+95oPitH5eu79TXXrmwR1cpw7zCJfP7GHmj+3GA2voi+0+1bdogBdze98iNNNq+B21UzmXVpUUed6sfX25/RVANvvhOYOGTwMsbOfkn05JRLfIoH5+j8vgI9+FkGIT4Jl8+J3jMEz4I6yL400iiAx/5vPBI0AW7Ysx9EnOSea3a8+ngxI/xOl38WAbCi5z8dSsEkRZfKtmRaB5Dp3wePOJ/M5IphhvNXGoAwSqSDAS8yUU8eCF88uaMhdPJ6ysMA1In1xOypEYHbgEDT0ym07NQJPyMhrkDSqdHEQ4Il+H3gjrqIRwJPg0xtHBPngFImS6jItEoZVwWA1EA6I4IvMqystSxW1BSYDq2GGgjtfsPTmhUMGRDDC7xhFxMB4qDZwVv7qjAQXmxYDlK+Bh5z1jCillvgYifGsDNQT3K6XBBpXWJe/ORq4In8m3wGJMag0d6qB+gyBmjpx4HukpQIPH0y2LUNkIV558bIDLIYoPwHxkKr5huBo8uYtx6kgYejSJwLXcRYz2EftJAqbIq0HMYzpTePALYJra08uACD8t4ACTyRaRcwzeH5GDZw4d0adhNecYpQkyQdQ0c2T+BTWTfwHaNHTqyWC82G16MstFgvOCTrgwDWnS4XcocpAjbCeVj09iN64MDvjnLKG0PwYl8kZvybAu0KX7w1JWDXbe76FA4wANhvYK6jN5dT7Jt9iy2FgstSmqmuhNLOxAADKbjOrzPenHuvtGwLcmAnNcORuV2d8babmkt6663zG37x196qf7BZ56p2e64WApjH1/s/ikPdhJgqYrrt3bqV/7oWc3p+m5V/78vv1Sfe+5cvfO+w3Vo395RLebhXb1+sxbTac1m07q1M6krt3buAPn+h4/V558/V7/++RfuyFtPQI5//w+/Wc+9drFGy3m9eP5y/cbns+bdeum998zb+uVPPaugkv1O/7THkf3b+oCB+Wd8RDCdzqSz6XxZ+ukr1aoL127V3/vkl+vqjTt57ONiPtuvfvZZBcqT3V0FZeu7IRwYbdbuLkuZMO+NDe3BO9ZXzBOPyM2nEy3qSxA9ni8VtE2mk5pOJzUeTzUy18fLNa84md83mcz0det0PK6bt3fqH/7R0/Xi+Svrxe+4//XPPV/PnL1Q852dGswn9S+feb3+0ee/fUe59QQ+uvjlP/hGPff6W6JhPZ/5muz3OmdpFrodmgP+oRsZou354U2V0d+6Du0jaOOZ9qN+lzZgX4NfoK3LD5Cee95w0FfwutgPofJ5pkN+gn6AbPeL4Mdf9AO6PLiLtOYbur4fnBzJE1nxgXE3+B77qODv+hhEgO8DJ0Dwf354F39OF4/2UUEo92J65RtNCPTTFkSTZUFWyghW+CW952vlDqnIz30FdMFX5Mt1/DYZXOuILGa1WtCGDBFCIQTBOSMBXPNEzWsPOtcescIfx+oywKJKGjqMCLaZEINm3LSoPPwheHV8BqLRGUfhEkhg9+jliUNOPMGH16cKUmBCN7h46pfRmMd00jIQCzOyEC2q1IQMPHWK0mjjD5kgG4rRaNQBOl8ytBylCBoVwK2YjLxFBlKScQhOMnK2ECPLjj+T1xi0YKiDnsDvAEL3NnCuFZAkOJfwTZzxIW/kKj6gq0+HryMyyREZmDhl206Qo/iPgdLgHcRDB6j11Gj0wof5YX/I1jyooIS3aqiisWdfggXL2AR2CSE8rXhRZtm0y0Mr8y1dRDT26VLwmkzAYDOZJiAGW12T3Rk5cgW2ioT21Kcw+NdkIrYSPDqfRhE40bnIMU2Svcs6SXCxbw7Zo20y9dOmhS80OVM0AahHH/IlnTQ5b2iyEau8RSx8tjO1RdsCahY8dAnPNBdwJJ+09qHPmzd36refek7+T6v0D6rOX7xaG1r6YVa/+8Xn6vSpY23Xg8GgvvTim7W1Oao3r9ysT371pVYPevma8totLQb8xRfPd6MtpqTZg29u787q3OUb9Y1XL9fXX73UgkVYngzrM0+/Vq9evinyRbf4jSD5hMEbllfVV144V7PxRKNJX3n+9fqFX/ls/aWPPVHvffhkHT24WlON0ZI3Lt2of/a1l+vXPve8viJ86/ptbd8UyJD2/BuX68q1G8U8uKH3uv3Ct8/VAdass/ig6ZULVxWo/u+f+lbduL1TH33iTD1y6qjoAA4HS2i89Oa1+q3PP1e//cUX9JXvjGVaBsP61c8+ozlon/jwY/XQiUN1aO316NWbu/XcuSv16194sb7IyN1iWd8+d7k+8+y59iGA1NcW7mUkFHPlFSajYIxgXrp+u67euK2vJmk6Wn9N9jGvTUyJPzZj3xjWH3z95fqv/88/qP/4Jz9U73ropNaPMwtaluTli9eLD1d+/5uvazR2urtbr124It3zVTDq4bXss69dqtmMkVk+OuBrzZleiU40N48PbqZtntgGo7obNZxO2ygucwz5wGE+q2fPXqh/8tSzXn+QnTaG9YXn3mjLd/CFtHf82NzYrKfPXqj/5h98qv7Dn/hQvf/Re/fqe75QsPmPv/xi/cYXvi37mqotIYtl/dLvfbWu3tqpjz/xSJ2598ie0WEeKphj94/+6Jn6zaee18jdubeuid/ImFenyBiQGelstooR2wfIz8fs4+djREmnsNsnQic7QRM+QzrDB8Qf4AfdN6Rd4x8xgBzdJXDxnb2BG+7dVvfgFe7gMG3g6Ru94Bu48gxfdYOcs31wYpbEAF07dj79GuCUzzXMJ7ijf3I/CL0Rm9C7nF718pBrOrkXXbwVGbXAMRWFe41GbnmQB79kDlzoINYK62osq3sZOx7o3o81SfA/ulVFd1SkYwCjbc8LokOCIZSBAoPAABS0WdF9OqV4J0CkBGHBcU0wE6VqkruFq+FG6vmeuqACgAwAQbcOQNA1+sY9r8go6+BNdfTPHRIgrJiMFsUQJXxQmlc68s4wrVDgUj9lRWKvsxQvwABnDJg6oQvYfu0FfPGSBpcPOSQksaV/6pATVFsegA+famg9maqSCkRJvbKmSXhtMKEhGEnGqLTgLPjAHfy2AQIgscg/80s9+EdmdD7SLfZkPDiDLlCCjt4vuKNfGTSGmUDIMGRAQtxoDJuC5eBcuukFoAromjqa/dlJkU7QI3od9IWmxlSTX3QqPhSZrOxY5aANUnn1ap5AFOdHnmQTudrmm0G7nG1BdmN5Ug8YoslyVGCLXDhsi2qPGdaPQMDpciKvZ7+Uhxf4AnbKBV4cntLDm4M36mkkM3xCIw9wtovol2ryK+AgeLPuWUJF17SBjbYTCzBZhmPYttBiftKx7Y0aMaI9HNRttpNi/hRbZQ03amt7S686Gdm5PVsq0KEj50cgss1IDEtYLNtKYiwAjG9tvLKEBAEYC6AOarg50KtKuRdIHSy1W8OcV7jwj3zm0/YhBTAIKqVObobaSEYr9LMchxdrZU7T4w+dqPuPH6rD+7cVSF6+saOlUV64cF2BFK/PNAKk1zTp1JoY92kkpO0DCwcsQKslKMBhO2I3ChbKZX01Rpv4COGd9x+rY4f2a7Fhlue4eGOnnn71Ul28ekN7jmqdMNHObhXLGi8G9cCxQ/XoqUN177EDdfjAtuZU8VXpxes79dy5q7U7X/gjikGNF0sFVFnTjS82eb2oEbbZQsESHwxAL1tWadP5BYvnNpkhT/aB3Ry0UdfNzVGNRiN9BTpZVN1/7GA9+eh9dd+JI3Vg36im03ldujGu585drvNXrtfW1pZkvJxPFZzdHE9rzgcKjPBpPhjmNNCE/12+PB1PasYagmo/9DW0T+zOvlhNaFajwVCBL8EkwSe0b442a3NzswabW8VWbge2mu1pq7fhhnZxwN6ms2WxV+3jp0/VAycO1ZED25prd/nmTr345jXN5dva3FTzYMRMzQ0z4ovZZdWZE4fqsQeO1/HD+xTM8hHEW9fR28W6cOVGC+wGg7o9ningZkRzwivdyUyLExMY83X0guVQ+CI8I/v66EGRbUNmu4nLaY3SPqQjijYSn0AFflg7B30eQbAfErty8SWuC4L0mTQqydoDQMBSG+IfzQefwZQs92lkck19xRPxcxSOv6EudEFaaCEPeJTHr9F34WOdLvjA7fHS+VWDU12XAZbQQL99gPwl+faDCo6BH79o3Joe5LiBPOrxE70AzYioaRMPlAFnzpTj8DmNXjJoAd2g7vmz7ctwCYraEODOUo4rimRJEb/yElArLPCpL0dvfPKEKxl3wlZd0kVpK4BwFCjgvL1tkARH4b7yGC1yx9nBCSzjJYCTQRBYQHvoRwGURWAGzhmFdQ3ZwoQP0EZgkNq8tTvSRrYKySi4D504+igTGMYHTQlGJVfk5c5UsgAJ5U0vfJIeOXDGWJCVDspZhqpvXOrYna66hqs6vhZc6MKwgNdLN/TuJPrTCDI6Snk/lQk3iKDPPOma15Q9o4URjJp6knvo4hydhAePpApN+HW5lI0skZcaE7QBH/lb7/AV2cAn15SVznxNutbxc4OXbBoY6QJeUhdc5OsXexLnq3+qz0irnYocQtoKvLhtAUvD+YFpnNBH0Cs+DAOZaRSGOp5bl3YieViWos96gEfyYg8uItrRA9mxU+wfh0996BUPVIA2wMAzLLp9IGfwz9j/EHqcH1zAkP0CK+YVe+feI/XYsn5MrWjXzE/boiNV01gqGNN2R8O2hRBBGDY0rHlthH4CsdF2DUZbbWX9AU+mkEBn27bWknvS5uVx3m3rITNoWamWRpC00AQ8ICs1yea0Nd8uHYud9zI6lryYldLWhSNgmE5mxQcVzLvSfK+NgeaqbWlB5RbsIXNGgrTzACNSiErqmyuQYMskfNSAThNRy7+x3RhCQsbIu42oEzhNJlNtd6U5fMoaKpiT50SF0iXqZSI/ndOoZopPJ15ig6CxjTKNNjZr36gFKrIZ5llpM/j28Qi0ahK95iOyMHCbe8gIGAseQ0/bd7TBnusd36I20NGg7VvLfraj0ZbmomV+IoGq2BOLbJk2qu0NdrvY0Mghr8iZA8dyHASSqILFeQngoIHXp+PpQkEkc99qPG5Bh9qyfZecPHhApvFUbU+14WB+NCSg26wNHiDY8QMX5oWF2SkEu2x7kWJsbR09XvESqM695RsB4JZ/6InAtfl41xE9bd13Xi8ziobegMYDDAH+JvvnLhfS0cwLQiuYnzOyOPMrYj7aaUunaEkfvqJF0QRz+AzecKgt0te6LctrYWh3ORT4uC9SPR7YevfA1dNQL7ChveBDUIZ8BRXt9/EXEMC8YgXQMuRe/2g7xh45gCPSevRJdg1MR7F8gH1oisp/uR8WPfh85O1+hTShcd+ixua+Q+2ptQ3JKfTgnyQTIxEt6bea/TR6oQ//Zn7Ei/kBj95v2wagQQ/BUkhjKZdyWO7/wSWeKGJcNLzCNkggjXu9CXXwITqpaGPnLEAhgkoRgMUZREo2Umc1BFYOaZRF0TCq4C1RKjQ6OoXofOmm67XOHxqB4UawMhzv1QpTcnYwZqFlYiOvcRA0dHAgEMpySNBrtAq/02Jc3IJbwgNOAgSMm/QEYBR0ZyUErmPUqi4+UbqAml7jU50efYEhOiMDl40OwN2vHhg6+x/85xBe80C90KZ0nlRpUOjcchPf/XKBSZobcVfGwFSda2Ahm+DDBmKEwIcA25eLdARRTzrP16nWKwSj244P6CHPNqxb3zeBN4I7W7Vjw/ZUtp06vNEz9OCoAht5oOvYUc6Ulx2bLzph9IUTzEE9bA7HoGSX3SMfRE691nmnanNwtpe0oSg8dizeLRM1+J4jEJ0wU6xO2huud/k8UaaNU74PD/6jX2Aoz/DRT8pmPqicWjOfzjBBTzlkgt4GbPC+qPFwWTPW5dKIGaNk1FgqwGHulkbOFqzXxYr2A43ICZ2WFWlfpqITAh+2StK+DQRvQt82UhdeVuNnD0xem7G0hQIpGYTEshiyzjlBlm1M5eatKUCUbBagfGgxrAFBhcyjdebQzCr/8EEwgJIJ0liOYjxtm9oPhhsNrwI8mg6jVPCKaJiUPlfAxMblop89VxX8bLa4Gv608n58x1ILzarTJ9iCIALI2bI04xO4anrgaDyzeDMw2N6qbdRBsIk6aMes9s/DWKsHDe0Yam4bQWpTNyNWbdSN0SACKwVw/upT66/ptWZT9ZSPB4gdGeki+FpOa2NjoZEmRhUJvpGZ6KDzrIWC4clwUezEwQiQ9jVlgWB2zF0OWgBnGlgiZc5oFG1rMmnBm9oefQ5LANHOZVj2a3MFsxLXko8alsW3e9jjoNA5o7dLvc7nnvXnCMh5laqHhG5rq4221RsPFRsDfW07X05rh69aAY4WoV+4B/pARxaHK2BrM/ApDmq2xJfNzNPjwWEGj0iCxYAVGM9r7HmFCxaIlr8hWLF/pc0LFxio6f5IhEDMSpvRqs7AUWCEjech0sGPGqODE8rpvgdL+Fb8NfxApY17VQbJgYbicmlfqttE02QVqjC+tWvKxl1Kpmow9sXwn/LAQ+bpc+x/SaOQGhrX2EPzQa08D00SdivnansA93HgJ1ujbbwqz7pOuvQRXugzErsIUa8PdDosyLFFb+YJWvgNWEZEn/86kJKzBrMpw0HT8QgQPNrRinHrX4Iw4JQTUvKBI/NcwVQZYW9U0DFJdjCEUjxZOsaXToKz1uqBmcAEh7yRSc4TqZ8WMBDqSVC+liGlPkKHFoIjp6FLAgEZV+h0XkRDHtfBHfbFtwM1rjmo2leC0h0kyGBjxDEoG1EftnABzLyqnu91sqGkQcJvrnU2LSkb2rjP0RXpLpxjemisgYnHjghVSkw2OQq16YkjMWvSbfQpCwxyywO6Ym/SHRU5cvYlebFF7CSNseOb8qZXcqTxulGAg/roW0GVg3jV7TsB5MAv9hXb5x54cf59/dphUi1BHvLggF49NEQYtiHBMjzxaXxpY/AmfbnhK+ju0QUf8Ag+dCT+3MBDexdoRC/mLW2DeoKDHi3rtAcVBbdppDONOsApfZon6qgNe5QQh81TOnzDD7AwnNg2MJk3Qhv0MgSEWewUSROcM3qmTnNew/lMC6iKDqgExnxeG9jRon0Rv5yNNUICfdrwm1EtRKNRE8gGegu8FLxADutmRZUEQsNhLSKLQetEJW3xj3gXCtQkZ21gv6jlxkivWQesO9eQKwBpQWcLHNue0fPm4yUnQdV2YcgMOnUQOKBDgkFw2gprY1vB5sZ82gIv3oYwKtn5ST/1x990egPWVM+nyyFhnU1XsNENgeCsDaaAjKDJa/OJJsGXwJveFw540buepdqIkSbQLxiBY4eE9qqUwINdFhiBW2L/jCCy7IsMqAWPc/BJx8sabcxrql0yWmA0hT81Vdpe0yNhr4JGZM2rW3REvMFziF57EkTCb0afHIzET6RdMsSHbcqXu93CE4an5U3mmgtHsEiQzTtylqzZZB9T7It9eAfs2buhAA4e1HrgR7befJkeNqJb5DtgDK+JEkB8YU22gmUbgYqrbRCAt1FYpNa+nm2DaciTrb0kXwJjjdx5VB9Zc8iOwIauaJtKbHmtQO/al9SBDtq5aCD2c/CHrIClMm7PlEHWMC+/HDicZW2N2/ZlRYOpdNMDqb1igi0QItaZPkkw+tfqmBwZNzyLrmaXus6ImQKo0IPyjJDyqUN29C8+ZdwtX1VNKOVVFhnZz2ZUzXatfLUvcGWQKPSBx7BhXHpp7X31QEh+Q9PiEPiPPFy/EdHG3FzUHUBrxOrcOifuyt0rVLQVoCAPU4GUTo45L97sWoIinScFd4ZSvpmQozDVcuruuBIEIlTK8GPFd+FHg+C2ABCGntaAaUOkHMUQGkXpTDhTVnlWeLtzmvGoiHkTELLJQzFcQm+uBazBJi1OWvPHyDNvGJVo41UxQMwCcEWj+VEWBgYs86600B+63JAMqhkkN/18jMcyED5o9q9RYAMJDQFGncCBhVgV5byQLXrlFZzgu1F21zhsyoIEfH4tTOEeWAUe0kcalA2406HlHFqBBVwNPyfRMidPdIKUcvzg30GnknkY8IMJ1Vl4mkbIMD8PCdCWs0nvdKPGrUrNmSFH3Zoh6NIRfj23TrTY5tJeKBvaqBM5qSxwSLBOdOnySRcq+Ig+Ke75LyFDtPgBBf5E355M2x0OyTKEJ9GIrfdeOQOLdD2de5RcntvwUkc43AnAcnDKlimb9p925tFP8djsnTlo841BUyUjSBqXAr3tSa9k4BwYMz9gt/lsvFpkdlezN3f8BIOM1sGPOrhmyy0AgjHoYkHhYc0ZFdsYScpKZ6TKbAwZAWTkjuCNJUwwrw0WTrXsCRpp+1NGbLAlgrP2uhD4dPRyH4LZdgCAQjV94WiyVMADX8sWVM63iDcWtTEd15LXqewWodERfB7zCRklb3yIE7dVkcXIoZrCvOFGNOAngKBJYsnZoxT7tt/XGzKFW9hXk5AEwT8HYhol1N6yBJ6Ito0UEVCxc4E+WiCDIID2Cl0icFhLzBFbmixrMdqs+eZIrm46nBV73/IKUYG4giJsctaWlQFAvrok0GWJEgJ/eCKQ0XQAq1RE2W7Fl3cNUSDCgxX+GNXzigzCpi1GmS4VHLLgCaOfCxZyZfmT+byGjMxyPWSEdd7mUAIEehkPVJtp8z1bMNz8WntN3pqrXl1jpRolbg8qzRdACsJetT0slZFZZNqCOHhtr6aRt3jApsWr25R4iX+RwJsvV1uUU1j9I5sjvh5jxD/qtasfdOU/87BreOqXUldCbA/OGt1sfDZ7EfDmiyVs7oGBLfis9J5PNlid+u5fBh3Y5hUYkheGjZ9PHwBs07qnnumB324wiAJO1xmfSXXrQmAMBJmDQzQbPoMBanO+5xQ4os9xVfylGjyF0J/GVU0rldxPiicDki/xAwe2qp0t9NLUDpECHGSGF+oCPAoVIRi8JSoBqNW2ujBMWQHAoCWBFVyEGSa10T2dJgEexpL1uRAqvMhsm1ECUgZp5yL0odtKBG+EoutesAAF0C66evxFuclqlDb8XEsk4BRBtgXzRBIHt4LTbrv/kpULRSSkcU1DY9Fj2Wuv8yJPh0eYuIYXOcCpR6egP/Lv8SJUTo8CkWHkglMhXeWQVa+x0OBIR186mwxOKi9C/NohhmiZwhOwMWDJ2HUF05VpJBlZi52pbBqwG2D0TJ7oQPbQxY0EvSJMDQga4Bl5JijDkVHHwQr8K5h2x4EMxGcYQ75NNA24ZSoa3GCEuudUCR768gO/wFm/exqpYUMDtP23dQ0AACAASURBVEgufmUKX8hO6ZTrDGVvmngznZKL9RF9Sbeur06K9uTgWR07bcHtBPw4Z+rqcLuR7VnO4qW9Nms6VcLKdtV2LU/JFtzRIbpGPpwtM8EGT+zJI24qg74oZ3ikaWSEdrHUKAuv2wiaMh7WXjsyjkP45vEcxLg5qsFyrlE7OtjBYKYRNUbxBB8S8D/yQTDf0xu3kv+wlsyzYsITSfrf7Eyjbx6BIwACjoIg+S7KYC906LQtRqp4/dbmVjXYiMnBFHAJ5lYYZEJwA5gmD4LNZoNLXgcyaV5fei5rk8CBYA65b2x18ybZpxNcCqxk2Myva4GrwCqbUca2+8Vy3l4NkoecWrNqNkFae/3cdKf6kYntVmKQ7pZ6xUdA0cq5EyVAIkFnBxmSM36QUTnyCboWNd9aKHjmpXH7UIW2yyhc80voVvMNsYtecIgN4CKbHflVIgENeiA99ocssV3SNMLkwQQVcHuRDqnTKoKPEcQ2CoU6GPWba1ROcxMVnA8UbOqLVmhHHrSLWduSLTbULBZn09Y2xCcSwCpIh1XbS+cHgKPX9p5vqPCoWRRfsHYPVwrcbNdcI9dmRCsDTvuUPXdCiXXLXiWYzhdhdz2fLlkadhNgC24EFzDWtx4qGo8CHr8vIYA3+kjbS3+4klJTkPWZ8uskc5+08IudQI9k4/niyjNs8uTr+5VbO0z7VAGy8eGCBx30nUp0OnCMXA3Gvk92lP4D+xO3rtPzf6qK/3XwLV0hl9buOtiSLUB6/Yrqmg/NesOhi1gsiMIAhqAYtx2rHImdPgjVCA08khSPZkaOmHx+FhITGFEw5QQDQ9dNgyeD6Rmf6gECfDh2C1XpOH2DJz0deofLTKJAkeHGrFEvjI2o151++IljoUKXFqVbwKRziK32GqfJggbkUQw9jrdijWYUk8Zg2VHfrOuiw23ZyEHaGNJBw4tGGJvum1xMK8YgPgO4Ry+OQMh8Ei7k3OvEky++zKNZaPxCizKb3CQfcuAnjZGznRdlVTxGGb2aLlftHI1kTp5tTwvtGgbk8/yJDVCOU0aTVN72AdmyBcsQ/PohIy4cxMq/tE62deyxH7Vu48hTELIGvs/iF1qoT+JKtKuHHaeTJwcGYdDgtqTGb4dLUfSgs4EpwMJGoZfD9Aus5alk6z7l4F2q68lc7Qbb82tNaKAtM2qj9gR474cMTPkD8yrnJ+GLijv+oWP5iZ5NS+9mho2soQeb5UGNMw8f6EJ6M2zSqIdc8AfU4ZpRG/NGqMMonA4efvTgZ9nLLHrt3QswK8iSzbiaXpci9yZXTJgfo2oKnJAHsqZj3bC9SaYLjbaJMLV/06g2QKDJHEKbp+bktYcjBYvgBD3+Cb5Un0spSiOKmsNGR92Yq6XkQy2//gPCiLY/ajIZtQ3Rh9oZgxFAtuzjxXMLxpAlIDRXDLoYLQS+fCSyb6OMzZdQz+5OUkAEolgn8QBdJEV12OccbRDAtkC78cWep8gW+dg2o0v4ln4jB+yQorZxbAWfPBqpGG18ThuDN3RAECV5i9reaJ7vITBBonBSjzq9twLQhglZp618k7qCHmwSOKLdfMArR+rIlyLzkQJ90T8YFK+C0Y8eKcCjtxILfWjTRjp5oFy0kU5K8VES9OlglLbJpe1G0kZHoYVRVm0/pnlwflhB5tCY1QEgG94Fzn5DrNhO0Yd8jnUiXOZb+N1+gSndtZOy4ovku5BJyoAs18APz81O2iBD+gzwpo33/R48AAb80Oo2F9uRPnq0QBA2ENKFnn/A8Ig/vk24Us+4u0rk0wYMS7ZuGMiQe8GCj568gls04SeAY1jk4StzdPRRn0QnUB7EwJc8LTflmwYRZpnoIQPY4IkssWnjY5GHGFrDbQeWlhrEQYqRYjx6J25Api14OwGQkDyAa2+5jPSQECGgWBw8RokiaTAIg587SQnZAm/UWxBunFJ+5IRQ3OhRFNeqj3IoQ8cMemDjfHAks9XOCcAPDVI0dPYO0ci9gDWahcP0abqAcUhR9BDACB04JcvR+uxBb0wAWiNa3FLPDoQLKZ4a0AlYnwWEhN4BrXKoLtdluSGKLhMhGWEoFLKBd+V9oddWMVQ71OhYcnF9DF8w7PwoI0dtXCLctEpGPbqxBfJ1ig3Bhzv3dIQmU3qEndwLRfCbOPQjOSCrXkPQUzqy9YiRwXSGq7Kxc8PipAAIvZg/1SMD/v0TH05bz1f7Ai6yhJ5WVWfKAoOb0CpYJPkhQLJ0peCjHnwKJjcJStP2aBP+mCf0qGwcCm3J9XWO7ZgfBaLRE/RxWN/QJ1siiaAjnYhlRJqaci9oFAhwNFYFTraArtxu5TOgKbzawdJ2gRcyRBb/WiCVEWp1d6Kt2ZFCJMnID6eWlUZYqA4PlGdEC/i0Uw5elcqJgjBILRf0JH35gwDKM6rU6cJtKTIK33S+BCzgJU+dBfKyLDlzCCUymbQFVoE73dH8uDkwkBlLkLBcBKNFkqF9DnKCtnT05MnvkQ+dCJ/10iRAwdQIF+VoL5KP2wtF6OA4kJPybKOyQbdZ9Q0qZHuCv/gt4JJnGXa8kWh7Iw0ahYqg1SPG0KMOFsIpa78II1xLP27ntE/xatlLBuCwLVEewasONuXy3OsBw/xxzwMFdgDM7I8qufJKGJqa3LVCg5qPXxMP2NmBPRuAgR5aP6NXnrAgXDZiBdwxaATgNilRuX+CB82LBJ6nJekLUw9EkM8BXPjjXnqSkFse/6Vql+Va6Hr6WZVsV5TBFuE/dNleVEDwDBceFeDYL8gnuH2onBHKduCXA/nb1qVT+8PApUiuxaNhiHBsBT329JXyZnFVGV7Rr3nu+DZ8yQy50f5tfxpcwg/YVtQu4A1bJ/j0qC04Ba9D2njiVnpwPsj75WKH4QVbFo9uA8CVzVqetAHRj49AdHzEwJUIs/LVwnD2CJjS5lgnG0YaJHm6NgI5PNdBCIlgtf/huMFCqThIUOPYhTs9MBNxgUkecNwwFRBgHORZ2cLFtY1PvNoJIBDwq7w+rW1GDU+pL+GAAkcF/SjXCpAhgh/45k14bACdwK0gyczlO3lQ1sYLPDViw9e1eU9jcFaTd0/0wt8z6igdeuWoYASZWi6C0wFzp2Q90bg72lMe/jyJPTJXw4cf09GuGj/pOSU3ZwCW4jG+yAz+I18VoJA8uGWDPVE3euXMPbRhzMCPbnzdElu6SOTJy/N/pD/LirrpBESXHSlBTILA6Fu0B751LthuEylHlhwZul1zuOhFDt+dpuqgI+tZwVc6GssNZuFdR4SIzLAXJ6OLlIEPjRwbf2CHP8nLesAesDNgyWFCu54umoyFA9z+SeY9e40udbbjAZ4cJoJFj+Cw7gQ7BJBn+0cOJIsOrt15wh6oadsagaOK8ZBHeS1RYjkg27RLXm/qnjzwGFjsW/YEeeio/9BosqFd86SSZ74BNNryaAC7ZJDuYMyoOvrFB7jdeYiOBMjhGTmZPmxUy8MQcDgYSaAn/YqJxiy+ix+difBCA0J0wLfLVnSWo/SDvbDnLwFydKWKDRf8ggOZSm+stk+bcftsWJqesBv5AQcn5MEj5IFLPwIr6uPHzaPooEz0a18suzICWFC7cLvnXiNr8Od2gk2x/h22DUzJwrBkQ8aHPOBV+gWQD9mFaeDjFuQEDtpNaGzMmBfwWs6Aoz40Sla0X6ehR9HosmmHkgd1aGvZ4YQ68Dgx/R6L6I0oS5fIUAf+GzpsN7Jf2wP0yIcCz/lDRtOxI+hzOnWQPWnRsXgwCk5qP80kW5vp8Ut9eIxsumpOU59g/aWfoLyubXM8KCSoAR6fNEvmhgFtXAYHcu/7t6SL1o6ARpfqGX/klDRsBJWDS3w4YA5LASWRupKubdfIMDKTeikDLG5Mc/Qs+dJuDLyDQx23bbHo/quj1eVlr5ZXZAPN4Ir/ow2Shv5kR+gZ3w05yAybgC4FcG4kOKrOKamkBQ1iGwaXEKTOCCQA6THaUDTkECOaXUbOH4eKUMwMygsqzlKm0yRUWk/K9PConmEIgAWSpA6vDQgQ4Jdy3akKr2ljUVFgRqDSMZWsbDkK34pfhBvCgYGICIJA7E5NDoNb00A9/ZClnRP0QFecdWDLFsyMlBtclHfDVWMEl0f7pLueo42M1cAQOfCiUsMR4SAzjZShPMaBbjnSibS7lg79MmQ/5amcOwkEIz6Qpzs/ocYeLB/wpSGQFNqEQwkr2ffrkC/fTBnkGf1y7yrIvYMHH+RZl5EFZUmnw9M1/6zHpljXoRx14c2djS64ya+BaHBsQ3LkgGhfCopXnBu2oMAKupGT8SJP4EX/DVijUTYTXQRX6ksYLVH655I0aIY+6vFzWyRbeF2/70BVPzrq1QW/7Br5ECjY6cr+KQfPocu4QnP0wJmf0gOb+149rslXHbdRcCAb1UUHHv0nsLLqOv7k7JAjR+TcIVjBxe5iv+LZfiX888pOo0jQic6ZM7Vm59wneEbHlKe44jfgSzgNT/TB6zICNkZPYDzBm3QPb364lIxA7AcE5UNjD4867cw7bWQ2Z29/EhlSF76gRx2E/Y5GYm0Dgh/9wK87D+qJRnccnZ8iIAI3HTSjTcjYtowM6GjUZmx6dDbQE7VLJe6cxKv7FtIpJ96MEzmJDlD44QN21amB0zYkfp0evwRsfJj8L2X5gcT66Tpt9MYHCsYPL6hPtIEfOOiNfLer/kic6PGoawPSFEK9yBY/GFlCn0zLX8lSGtnyRYf4ty8AViez6DBthgDaD4oytb4MARhf5uvIp1FmGfhG/T5205pNk1EKAkfEWj5SXqNTorQs8wBNW1FboE+zfUVmskPzJFuEcPMa+8S3GF3HeydT45YOzVeXZxnK3s27ZBffRYBHAG87l00YBnQpjol+rTfqoyvpUQbRZCDRRC70xdSPzixDEQ8u00yd0EOSeDRMZIF+lNYr3+FFXS4r3Oja7XjJZvYyKDdAFWj6zWWzZmFfCYBbBTw411y7RhQW4UIcHSUGquADXDCMcD3RPIqUI0AoCNtPGRKulYKVyRh5QvPQdZyR6iJMK5NyCIEf6DBQ8CadjhS5UAG6dBiPcETQzko+lRR9kwC+RPuWUdJolCiXn2SF8aYBUrdnkChEjd1PtpFLlA1ofjn6PJIWvfcNJg5L+nAZDQnbiAXL8pED8XXk0yEMcCPnNj917A5ahDudEGVjoNYDldCFZGsA4BUwGIoNWhcd3cGfc+D1GFeW4XeOwssqdMLx6Ag0iLc4yL5OgAktlMnPfCvLtMmWjD960Rl950nJsLAzwaIT2GqXtDl47zoXGiSoDYyz9BAy3F7U2HuOxSg4tSPyTQeJfQLLQRc4hAiazHcnjx7flE+6dExFw1A9OxHa4GhfG7XSTgLAR+/gtPykczondN2XtYhpzkntr4df7SZOMZ06MvIoCjTN25wi8QOPcrZq0J0o2vxa+yfhjo24Q20l945mKcgiw3qTs6SvQWeILw7evCjftqugABE4yBEYyiEv6vGwbB0ngNCIroM/6kVHKosPsbNOU6G8RIsMzI/kDTL0bd2p/VMmo0LgjV1BD3POwOd2IN8Mj/hYYFjH0EE9kCJ/DpKYsxZ+SaAOeiBNtiMibefx29Gx5aEi5k/uwrJFzuiY4vAo32h40TU47WJaB2fdqxg+F7+cTtv2Hl3Bk2gMDgeH8kfWH8ija7VhFNDm/imABT+65OE/tiLcwIYW9w0E7OCd7KzaouRl+6Ws5urRD2HH2L2FDJ1qv06HHv0A79FWYAWvBAbd0ZdtDrhqY5aZKhgmNiCZGn+na9u3SLFsuaZs6svGqE86NtPLT5qKo29gKNEwbGNUis2F7wSNFkPnSygrvYHImep/AW040hl9vstAr9qtCGl0EnBCu0a1/n+6zkU5ghxHkuqb7p7djzi7X92vPpvtefSaOz1YlG6uzEqZSYJAIACCzKySlJ/zy3xnLHn8PCyZz5ptzqCYcfoNLfi4B2LRZOdBe/23Dblt2sdPsbxcFT/pBz86sf2JB570uNre7zZ0qsAKEpIignFyhAORp4qKhNb245kod/MGmJKISb/ktcCRFPs4Ah175M+k5NE+X47Gadq3OIUHPSYTxxFNPJqktDkxBH+w+7i+wsOdjX5HFraxRRvvFS0m+x6jOjnIkgJIAOQp7EsK7wAW9AKPCFDwa8Fx8at9PGt/cwDe5lt+iBMOnviAw8Jfm/YfvejWV/wDfy/aFtthWR9Hc4mxJaBFJ77p1Bx5FacWTsaxmefuLFvy2oJz/WQMOTdfGoes/MDfBTFnTp8Yi1MuK+z5kr58Xb868wmf134IOHqxzcsjAt39cmo7C03xk7diQs5ZnMC0DcybI/hC/p5pqHHw8JpuYmgbfMxGsTd2+fuNG1Ix2SnCrFjCTv/NdXSjk2OLq/MREGBsTiADHnU3J/DRjxrBSd4TW8Y1t8FI29rRcXM08tCpL/SBvdx556lte7qDz9lzocRmdseX84+2MMs/sJo7fjxbPoJVXG28xEO8GA6gYtLfqpMD4wMv6VQHovnOwbHN9+nax8LiSLVPU8BgkM4RObhlkUEnuqg31rbFqfH4GsTzkeIwkZebN7Wpp3x2AXsXPja2xQt8yKp3G9L4nC/W7XjnwGt1yTg0ztrSwkYcyB/jHf7XjnmDovFGHnPND3K0emEdzunliTF+ZGbHBwhb5/J9OY1OeBAjfeg0uOV6i+tv1S1iotlw3BrYzQW+8IQOGZ7sgZNNNH/I15u2nibw1IZ4z/dfGN/c1N3mGbiYO+jj6Za2yQP0bC63tvmRLDF76oN1tLg4uPzU7uZGmwk4X7t2+IEd5OJ1/MOR2FZX+u4YeYCs/eWl18lxPnzLF66Rd+xivTAIhMaTM0Jq7uMK+4XlEjKEkGsf0IR9fjMWLpVffr+5GG/oGQ/OrWo3epwz2M+Ofgrug0OuLADl7DM/h5X8M/4a+8TVeVSNsqu9hJ+EgW+5CYA/+yUGkpLXGxyA2RZBOkTbHE8ZepR9QOKdhUw2jx4Xn5LcRAEk1zxpq1BYdFHX0wkWRZkqeXCOJvEypqd1+1Ln9DBxTdw2JjhtcURdCWQiBd05TfI2oUBsUnly3MNPi+lkSPrnb6FtUXOSMn4TL3vjaAHgGn+MAz8qHlEsaci+ehHTl3Ax5CYknU0eF+KuN6ZwKuP504+vJk54GI+MXGXzaD8/wbBYyRM50lgkZmsJqs/w1eQxFpt44BBkRRQFKywPqJ9+YFc7xfZixcY43xPXAFkI4fTB+AF7fNMO9s+l3Z6j8xmn/zTslT/aKEfwk/iRJ/uYASgWtBUBNsE8nV5e4v4WTM4Xi3IdfYDC/nIBncxdQO+mYrCGmaN2w2xMGFhxxo4+wV8bKv7uIy/6mIssRNie3bWDV30I03/UumDRDieSp7LOEeK1eqITP/pavBXNEfRpq9qgO3DEO136GU9yQhF8aoH904PJuDfdijP1yld9yMx3xnPt4tHiOlkxoBvuwq/sFsdwiLtcdTOCesbNPpv/OGK8tQcZ8qVatYQ09gDoUwWxknfIFkPjTCJv3hB3YspNHrUq7vDRzVd4FkzzbjfB4GxuOpd7UgEEc2F+4ST+ls///EsfV+p88Wqi4arN+F/scv+zYUZmG5+nDst9nOAzGPZ2k/POx91c01btkHd8oA2/i6/2m1dwKgcrDMUJ/lZX4IQ54rpF+Psunxs6Yoj+uNkGDuy6y3cY8a91USzVZWwvr+SbMdS2MPvUOLKQc06dw8lZCerH8isfcVjf6C4ui7lc129OLXea09zQ3LwBK08bsQsnbFDCsJrovCEfSIv4Zzyy+ufg+rHLNUpWh9K3+KAIPebijHU0pqsttDV2vKoXG2faeHRfQgPvxapcl1dygPZw2UYM9mlhN3Tm3uoHGHA4DAdJeDbXnj55oLuaa1fxx6x6PnXi/H8WCKTws4hAMhOageZCST4bgkPRM+l1BKUHlz8dn7NOlBJuzqk7OwaBhu4697GogcJ+dx9LlhHH0QnUdwIWABLPwlRiIEeQnYvoWyHKX/Tyh/GYcLwMECc5hH3amMBg8jVnGfNsFOaL/vED+XGFDhLOztSEwUm0yZIJF5/sYZuxYmqxlacmgz5mD12+m+h+mZQ+huvMSSpxrLBUiNBvwiGcrMQ1XiXzp4TWbEnFmI3fxMLOJil+WAzAEt/iUvHnhzJMAnLksW0RnRjxna9xM1Ggiws3Fp/8Nx/T4ZMcJhJ9DXaizMaKVMrkGZ3jZvOjQfpEGzaLDV8+J1bqz8Y4gC+bsFOO7gv2dBhzaOgjYWHgM4tixcsbmBZR7PoiHry3gIPv5Rt5muIP3L7JreS0TT/+lruj5UNui1JzjHbHt7iocwW4emB/PKAPHFyam5zQAC/NDXz4/T/Pk41tZPiIBP/gxY1SmwT9h/8w68rqxJMUYOCSeoed+Q8QYsNbTPCCb2BvPnHC+MttpKCD147w5x17bdqIT3RrhwH54tjxOE7SuXxBB7+AsKeejsWXMAuS8+VH+rg+O4XjD/8+zfyJG3jQJ0EcTGwM5LjcEGr1Qk5+PAHRJ/LkDNevxWG8wsn4oW8v8Ftfxx9K8F3SPzVgY64t5HjiUi6Yp8yB1VU+Ki6GzMHoPP19l9d/9wYQlR4exqfyPdG5MUiOIa4lbaqxaX7y9x36riNP3mg3VxhHPByYf+CHM55g0c45TiLEeTFgY8qTWl0r1/cEXdHyczddqkJPDs8mMccPYs14XuYo7WBT8LRzTrx80DJM8YwY6yaglavuLMfRYM7B/aHg1mEwOeemaxsZnoQy//qKFDj1saBzTf/mrlDzjw2tfuUTfeZZ8wAsyucvssYF2+htTRv39hMb9FUTkMe2+4R4XL0BlzaZe2BCJ+fVIv2qDU7Rgy3nYNwi40e/6YbDYfYcfWs8Hb+ep1ncGSX5bZNE24pokwAiML7EUP61UvGAAN6AHFkkob7VhoMGI91ObiNfwpccekEiQWjOjtQRYxByWNglI/2SSeCe8ZJ4/kWKwQMjsvo2fPOrJNRWBYgJOSg4RSDhAhMkg0QnIEcjnuDA4fk3tLT6QrePfcFB/5K6a6FnG6wkLJPbTVzJQ7KbGMjVhnJ8ZQw6DUCc6PMmADJNSsbqUzz494qIxejXuYPbhI+793G2umlvYhwnm1ToRVfj5BWB9GLH+D5tEAtvFpn1V9wExvD60aMPazMopxD5VKL4YF+bGNwk1fjH12HMpFwa3/jCjpvKxydkR5aTmFiRQ72NEXMjn8gl+nhhT1zhAB8wKaLmZnGlSNjWtbqRLce9ps8J95k740W9YChfd9MGBudsevBNDqhl+8imhQ88hozc4iMm7sDj+vrBvEvHu7lk43hfT3GlTf/r9Bye4msFD9vmfnzxHTxk8E/O821376jT92fDcsCXAs0/ZOAQHeoqN4xntY8mYwEGOJjtYrh8VObxQx+ehW6Ls5vQ5R064Xk3OvE57OIrzrsRlbMHg7Ev7rev+kn+Y9dFewsoPmCv+aKN6sby53Ix3zfHmjfAtxaUc/DnnHqmGH7JSb6KrVqm8RbT3VQMuxRgj4bnRfut+yy0zAn+lEw5Yb3fE0b+9MbyrFxSVZ8+cQ4Ht56BNezOtey/tVR5QMEjOuMVzuB5eY/P/HYzeQKmzRkMIDu8zrt4s94ZkDYE1Pryy2Z08eev+K3pNgn44AagWNLukBHXcTjQN6yMRd6XAA+fFog1bw2B32Kl+62bcLN8aYjOqk7Bj3rzqfqxeYEceOFxa6ZzBGxgRUd5JxcMyHf1oT6OjUmbr4uJ+KKCccundHA9/pe7s3cCdj06fA8LgHl3/aizjWbGrx059X7UKcfaycsN+jZ26aTdOQAH5Y8+8VuoOpNjkCKZBOrou9jRJUmR8gK+6JoYJMgdyLgmFF+cxRFff3598YcosYm4H3FwnH7ALlgUNBJmk42EoRBxnU0digQXxAyZVJlcIMVX4eF7BSYDMtjMz4bcIGCfRc6igNkiwvGOWYI3mAm8hRE5x4yAH0cw4xPY5AsdS7IKrE2Mg7AoxgZ+gQH9fqzLItC1SfnII4e/HNWxzaJOxDNt8YBOdPCnG+DAMeegDu2gk744uUFuMRXDodcxwkEfydgiSG65+ONzm2PNhF2dcYi/4JKnOQJeICRP32kI7OMPuvSL2dJ4cyAfnGDP+avKwkJfRVt7CPDKp67OZpM8WyFlGLhb5PR/Pm0Th642RMSWF5ObZnjcCxzvx2noQrfzaXmDKivCwas9Tje5jynzicIPJ7x5OW/igI+AvDnoVz9p3lMvuSKfXp3hNk7EeO9899c1j5n7E7PqSgZ7bMpYGJlzf/zf02+etWAgD0duRsgvPknIFn3YZSz5xHdliRn9yuQn/solfA7NeL4NxTZexZn8zhmiLrgAVzEmdtijznAkkNaE2Wg+4oeLVR9DETd9QA4dHPGB/8iyTRh/B44nM8SrXP4GGXvzuY+/wQBfYF1twu3ZwgwyxM46gU3yIv+U5YcNHeNN/mkPBDqco4yHD4AyJKzEB9wcrb2Miyvt5/d80p2w4IN8Upd5Akad4jeGq+v0oZex4sB+fWKpBtIn782x5Zf+VUevLpQ9cwt99O0/cYCBlzqxX24tv/Dxbk7ThfxuRMAh588CfumsDmNzfKDf8c+Gf3yTL4SuFPBCv+PhjMwffB83hQ/d2nna5YYhgdJfzqvHw4NtcL4vY7w8WD4lsHGrXcat+Yqaqyt/M2+IlocX03HpbMapH23E2yrYTnzQgc++4ARM4CZu2URur9n0mrxi7PYqCW0cl3SLCb3lgvn/8A+fFwOxQkE5u5tlcts5UZ+mAvPLfgsVxLXdicT1pzEwL5lvv2iPzFtI1JEjOIxDBvfRI2mBJ4A46yYu816PUAi7QHXl6Gxj52Nr8qmiI8SBKPFN1LBrO0wk4Y3HkveYOIHAR4pFmwv8uUHivKQgI3L7fQAAIABJREFUEWjHT7DzMcTGqC5sFi5U/lj8rp4VoPmc3+o+UM4Mpb1Z6ikb0mcDRJK4OJeY8Mdf3seOd4MVcjDyQhUOZO4cuza5dh4fS0Jt90sT+hQn+K9K5PdqslgQNklQwBsMS/jJoyu7TgZBnuR34j390out14H0emBs+Y56YaGbTvpagC3qDza6eSsPh5zsreLAtmjJQWPgVl9nVyVHHl+59Pgsmo4vhx4axOAca7PGWLEPHPa3MNp5sKIP7szb5Ws55k1JPn3jefMVHgQZB8yV9JHnzrdAaqenRyzUo0aMyLD5QlfYvEbXBGlPjj70ndvSo4uxcmOgPz6ZM8VW3cS0PNpGBRvLrQ+w7xu8cSmd4zSOnbPMl/7skFh66qEtcMcjvu8Gk43oNpnwuw0UBQcdfH1FbOQBG7cnR01JNhmcbBVqA+smMZtCjVM3SEAhDw4kj/AAN7SZBxU8F63VweamvKdj9XQhop4YQwN1fhiT+CXfgUJuuIGORw7q6JoxQOIH/vHmI0B/exTZxV/AZ/DkOGIDP6h34xcetRkX6L6LZDmx2JtCbeBQJicdwe6NUz6hzl9iadNmnFHQnDpgDi/fuAMfnzxVX3HX75JyAtfpkJfNz4jy0Ll1aXMeDHzcCFerKeQdWKu36gY0Zuqj34/F403Vs4kg8swZOGAcvPM+IarxXJ8kKp4KH3/kNntKptOaFFZ5To0Y2LiG827uwVBOEuu3xowSVPMm3qthV648ZizyxITN0N9rd2AYECDe+l6uOZ+Zi5sjD15j8eaVBg4YuNbgw5+6UQ8v6EGml3lR7s93H+SEE67MX3DFn8PP9X797QTZ4DKJ2PUhXwF2spKINh7ZIxEgZEv0246O3VUanZMLd+LnxDYbOk5iVhzcUHDNHfYeqRYxF+3dobIRbtGUmIohouoseMOFT6pJbr8AMeI50m8cSyIbRnoTjgkk+emRGghmIIWJyRV+CjR+7TG6gXzvxvaUBRsYBzvHLWy1L/FJqvkw+TPq/CRpeSGDHpIaFZvcFpB29nQEWXuOyVcOt3jHS11OLmygX5+9OEV4T4xMOMYlQ225udRGCX13POfjsBi46KQDPXI5mpic6NHb7Exf+hmDwM2FJiROb5zDc0x8nYPLhWnjaZegb3Pw6icu9w4bP+J+9vUNX8DmZOrOr3iRm+Z6uQMWdJAvBjBcQLBOc10B1r9haxGbz+Qi5uaLMUcBhePR7cIXn44lN/55PqbxqQ9PPaoJ3hmSw8zNvp+Dn/TzdpMSf7a34PAkTN3hLnTmyM4XD/NiHPJ0bTWmRQq/iC+cIevHR+XKdOHefbr1BDwqr13nQL6ZM9jiSdXsN8C5S43CDnEq36xJ+T/bzMMtIOMTfQ5CiN8yZUzxh6fFgHN0EjPw89pcRIWbgv4bwO485T6cjBNb9RSfqKm0bTzXYsROdRScyJB7wqrPmoYQ49vciJF8aU6BEzu8xYKCYmYNeuaTBuF2nzqgGH/GBbJh0Sig4JP84rx8Jg/9qwT9pQL63ZCCA6HVk41pLr81B7m7wRhGeCf+xZe6wx/bPQ3HPuezsZwR136oOMI7UM+sYbOTKkSJBTbVBc74uzkDl9jEt9Yh60MbmGExLnFL2+bHsKtv2LKLTvMLnHA2O/G4/LVvdbcaZo7T1lvV/JC8o2sxk7PG6Xo+gtkQMY78O+E+F/00NeJcPBtDf7ly5xK1oXwBl/nXvkblC0ucmuwYiBfhV1Nc5+cOcSNn803cAism4CBHaxuP6hj2cQNuznEWfcWVWJjncFCdvvmKDH6fmtAGLoXDxCRyU7QiQH9KJTl7THILBSQsuSPbyfwkAc3GLSMcIFUwFZmGnk1Bvs3Hn0SZbGCKKPvBMJ0NXK5AALbue6Qhn1MrQFyScG4eRjbHXuiaLIHx17v54mqFzCLShCDYclMwTCZ0DdgCFNePGa3Jz4Mdf2kzHvm+iXcGDOXhhgSiUFMoeXHtZGojq+slP0m8fmJrfFJnAsUZ5ldULhZJO9/10jXsMHGIUQWhfxB+NM7RNhuZsQjAOziW9JucyGgvH/QNu/HB4fKDsM412TJgHrTwM34y8tx42gYP7BbLC/CT8zaRUxWLK5Jdc5LG/H+PLnqDvics869cAdP4ZcKCF1yod+51oR8bU/7DnVykczmOrO9sizkfLXgVO2oAcdQEY8g1CgfxokBxA9PGzTb6qwPkO7Zp988dsIiwMHWnzfcB0SXH+YhPXucjF+Yf/nDn/N/n+02b7m6gyBNsVXu2aXkXIHIfvHJWXK7d5v7NKVzIgDFPvze24OF7fjfI5TXyYICbOMNMdBwO2lzAqU+X5vOc4ckaoJgrcEP95Xp5wRz+7evrt7+GL47A824yrg54fnwdP3/2xXr9rd4Yoz0JA5dEHSc5540d1XHdn25Kvf7hPzECt7rLeV3KDu325aci+M81hzaYnvPECt/b9BML/Zx8Rzeg/OmT3Uw3N6hN+DXdnMMBftC2DSc5ygtbxIa3tDOWvudGCHzqPUPEK/TWRbmCx562cZNsrSmn8EV7cTg+T2J+1iCw4hft1umgcE07OvEFOfyxtoYV8LqNDXjfXH/mr5inG7kSetiMdbyoG8rSNX/RCz8cwITv4mJc81aZ7CtYbG4OvDziB3MoW+iz/sBnMbt8TQ9HG5+86hp7137ydPlRNz7vF8pwg47ywxiTA9SFFT+cRkbnzxHdl4u4ejlafNZmnKpR80cF6G18dFwesUH3t1cN8+38+UiQkNQVfp0nSWjepENLReoqLEnmvOPeu7hnM7U+7IgBvegnMSCqzcQShmQwQUoc7rIYxwLDCbgkpaRmcqPQYFD8Jh/3x2g68pc25fv41eC1OJHUEpitjdf3FYB9PIoN+OIaRrENVxRzErO7Ss7545eY5w+6HoIPBnJULJfc4w+YZvNi+BHE4TZ+COcXQ+cDWJgUTtJNOgUOdnUTh8aoowWYgvQNxhIrHIzBNs4vZxhPt5MQfysSFrkpQ/+eniyXVHb+ZhJG/d5Sk5HvSKqH8RWw4d1cM0fyQwCHjnOaDWHn22Igz4zDgRUS/BpWDPVi/D7ikXv80/Dh28lbfpsXG7i2nzlFjs8fcrhYARped5MEH0wpX3EyfPIPfDhiTrSxYmFysuOvwTl5hW7azbn52OKFfuIEHW7SK64sSNjBBrroM54Ilu/mWwuhuZZNOS8utMMR2M0PFrzqgng5Bx9zfIW2868/ji24APv+PIP+F1PGwhNuwcPLweKFDOfXdQC2yZOnje9jF9rYxBEnXvy3BjdXTPgnr/ALn7YAXztsTvCFv5nH2AeryVmc5R5QxAYM/OjJPX8w2Y3Gn2d+uK7hA3ylzxSW7OKNXnKAflzEh2oVDeCzA86yi/xuDrQ/kgSn+0fHk4PUS57E+qK9J8nEejmsPQQ2jxMnh4ChmeKKfflFJ39eg7UpGSinDlBn0X9zAELIW3Qsh7jOf3PiXePiSUjxjOxwrBu+eNHufGjt8frh8PoAz33HkHjAjbwjW5xWB/WpOUU+bx6oCyyNMRma38TMuHWtDjA11znuZS1abQmgc37OrXaVBrux2niO2Focl2uQsZu9cSKmZxPOGOIxnrAr1q0F2TT44AB3vjGUvNEeWIeXfhWm9wHKeNZa3UwP4+GU2FNL6CRfzEGuq2HjE3lfxII9QDVi7XSbRwCEb1RWN7F9jB/OxN/XsobhgXtknwZtVf+jzvirM7nhNCcPJ5/VmU4JO9hOkkCAjHx9/QNSAisxEHaUKOtEjXgN4E/92LetgsP1khVGON9Elxt29SX2SNGHCEYvycmLDSBmxFbAdv6YlwyTCtslCwGkjWsmmbnBoOdcHwok9jbRCDAT1WLxTK775LKiKUgKyvB+fX39wT+mhnpwIEcBXNFxwJm8G7sEGp8ceYv35OGp+LtTpg196YIPY9VEf8eBAVknaX5unMPBx7jFk04U8O4lFgTwkXf87u5sQPUXW8jkAwseqoiBuOgPh4sh57QxqbDHuPzbOAaOm9lSNEeQI6/4MS5fPco+d8jmYHbp06An5wd8Wkjqm+5h0A/yKtxg5/uZ+M/fPZwcw70DBidKiqmFl3PssKDSj479Zht+5Ju6MKjRz/HFJ0z61x1f5kS6932scWxBjOsVY3O4Ir3N9OahfLZ5A5P48Be/4hI+0DvM5t7oHT5ylSHZRvZuSnmC1NMscmsLI1jEWC4xBv/Ho3iwg6/ZEe+hxJ/0XT+zT8IRN/O4mzGe9qDCdWi6SnnzIBOGBxzZZANofOOEoc7R+OfgokHMGwNf2P4LT96oUSxA5alP6IojetBnLKqBCzZ9/KaiOYvuOAILL+fDbDYHdSsMw6gcA/r0gbnJi3jKT3EE+2jRZoshjdaY4p/6zzzCNmO3EMJdeNVfTNFtvOOCOK+ugIf+zQ0wO+eGCX1w1iZ2vl3eWuTHERhZ+Jf3V/9q1Tb1xdm1CF6y59xmULllXFVavXvipxh9iDsBHKZDL05F0o8+rjePRjzDueEdf0fo8ZvxxcE4ljPyeCCcnyhaboQJn6Spm4HrE3OC4rE4N+fPZD618FXNOOoPGF376Gyd4no+4x/8Ezf1Hzp1aX4x1JxjHOccwV1+0uYGK0Ftp9Oa1KaSbnJL2+mRb2x2gotQwQ/5ooEb2D0FhlvBIJRMde8MzAE6pzy8gMc+89ybp+I7sePcyR10sSQcK4E9Fg+xEgDJbC4iY4m8740xIVE+wJBBm4XwASiAJg7NS+wlno/f8ac7c4C6uESoRjTE4AOZxDPQJeMw2DuPSwTG08TbG7X6N1Es9PQTmQJA0eCFqIvJO9naTLDRUABB/P7l3B37FC6c+AhOgqx+ZOMJf13QUBOmq6/xXod/AUSP3clsqEkl6jYYTRCb4IJkY+Jynk15q3jqg9l5lMgLPMPFk+RgHbzMmQPIOTnqR7f6e9K2GLHxFUsL1NrBBQbvrosDfXJTEYQv3pug6gFEHOlX1+odOfQbzMMBItMNn77nTEcLTP8kHDsbrh7G13ZjVjpYcMBfkcTObKk68tDD5sRNmon5fXNLP2/mE9wSPoqYE5yUyjfUXSy0M48quIzVPrw1xjyM38vbdO0moHHgxebSAlvwTwKgB/3jxc0Guf0+xYwD/S7/xkU0XErGKw3BOX8YNf/4isLvPYlSgKeC3XXvRmpgsKGe/JRLfKmd2DKvnefdvc+uuUB/T/LxFQ6cq8WD8fIJTyOANnJzH6mj41B1wDTPiKX17Z3H8ekcQBpe2UDib/MK38TGx4b9ZvDr462r6MoZ4uPNIl/1YBMZHiFvYcERsBbXTe43PtaCPqGAS2sauhAaJ9XPca3McqcEog1dvuCjU9Wgt5v3xX/98KIvLXBbK4ifOQhfzRfrG/5sMU4ZcujH6OamvvQU2PkOtvVX9t4/UQN+1O2tA9m952BBx9N+5xzzOFzy0DzV/5xl/ioDr+MHuxhtvnE67hWpn3Ze5jf6etAwwOKgv/nNOrp16K/bDkzJ5mH1C86cu2ziBXC4UjdGsQfgfBIIcYAHuqkF8UIfdsExHxFSP76Ej7H+Njq646fDMbvB1TfnR7asgdSrckf92IVXfiubedXDk1+4yck+ctYwMDw1HOzI3D/fE85hlffyUCrIN+bU+JgPD7/ywDU2a8dnz1+56VjbmTtFLEYgk5fGcYbrNia2F0AMGMDtYgG5xQED6aFNexUInR9J3UmPrCWjSRLJwTpBfhb9Y+2zEEvSJktJghMmDgAi7hLDNfKRAi5lwu7j1u5K5gNjU6NPC+Y4E5POnuCzyeWlKTikDx3dsY4LbW/C5/c3Q0fN0TMM8XknKb7gb7L6hizvJh+d8lTR1D74hotkLNkcU+JaZJgA2Z4JSdhFfKIfvcILDOM2UaUnTMq1MA47/SzEjGfSOXnGXdwwTnwUwbADQzv16Wf2kX+fFtgMpunruPxjLOcWNiY5HG0Tl59wOfmRbi6h9N/ZbaLjmAsIDvICB5gZx2V2jRU+rRi0wYAbN0ltsvwoj/FbEPJVbOkXcvMR/Zhm7hJX7eILi9rijc3kXURwiQWujaFAK2Segzt5pxNY8HNc0Iif5fh7IxBEuYQHaYg/+kY3Y8GKDDiQ45yYq/6JO22OXYziGnkG2o98ObYnLNOnwvkDZmpcNy/wyi8i/b2PyMC1O3tzNWzk7uaCNrcpIH59Jxa941y88L+Cj57O0eUL7Hwdoye4nINnb/TqQ4uOdvGDRbL568a+/Aafm9fUD7/H+KHLp5xwUHzANf7BL5/diMoFvpdnX/2nGvIYN7CHHr5KAl42xeij05zdPCmeyEMTY/Sz76pZk8iFPmLnu5XjwTlTTuvfcg/c2cNH5MHOGjce5PbJ7eEzlpDRE+ZxJfbxV783EuWgfxorLMZ6DyiIZZuXJ7zyNm71GWrStTyHfLBPjpPlirGhIx47PRwTg3i2HsJfm55h5sb6/pJRfokDudWHHkQsptrKH26O4MbaHY+MFyOOgn34uhmwrVhwjr6b880D2jevgWW9Sq8w85dzcMot/nVTDAb9GNnpYI12bYpTx27OxxcxF3rr5o0bvhJDnhhXS8AIL7ywN84cH97F80h96hc+bi7IWfPMmNHHgOFvznzxZ0Rsp8iZISfIThwUjCQRnD7uggHqUxQGcx4BBE8gyFPccL6AameBqnhxF6mTYXNCsgAcNQd057fY4UwL2U8ydBb5HAaOyf7ggyTwmyRNBAzKzXN3xjh5SlYulpRNBHxaIl+qSib56Ts4fD9kkwbMFEWcw3c5Cyf6NJoPYn/iRjf4XbAZW8wkCgA4MWz4DJfFsXXsLITZw7aJgcwK7+72u15MSVz15R/t8h3X8hcEdTbpxLvO4SXtluz08SRk3NIuEad9pxaF/GcT4DB+wCW0afT75LcjPqSnAv5OMmTkuQkjXgfmTDnrhkTh/A7vIfC0iTscAFzOCJax2IC3ZOSf864pJhaR6cgeB3CZ18/HsRd38XMDTjyIfX4xlovF3wUZ/eCLe3DBv+GJBy7ktOJ9F7l+w1S1GqlQNs6NSTZnW+PEqZpg3jfnkBcv13CDr+EXN5va5VJ/OxK9v7F4V4fkL5823ksufr4qzPRjx03R47PiFX7OmcfiYMNjQQlneQUv8IQucBCnd6NtrqEf/9sIIgcHvBjn0Jv0J4eJjX+kdVjY+OyP1DKODR7zhhvF4Y83bC5fxjVGyBeufSKHffhrgTpoPj4ME/NenhhPowQfzKMXW9QGa2E1BVvwQtt0XBubr9QUVDYG9ZLxORyd+Pn74cXNM/6BB7v7CFdF1dQWctXFK/J3Y5EbYJxt+Qmgfu0pU/kCUOcHIMH9xI9h08NYN374oEPHGemO88UG+0fpmYvwhR5d4ZxanK9yjCrmLUCyL1/kUO3YNEzVGTf6lUn0ro7mqgdvYvpo3F80YhMUb8sf9DoX8HVzF33F+NX3/5yDhTHJgm/5j52djy9vNFjjAcwr37CPzK/xJFHoRCF+x5mYw8lweT2aPj/DRB/jpLNz9BrPcobOm/vH1HlCytxsri03hAxe5MBTPAzZ/AmFYwTYXOnc+A7pjzFr1oAfoTb5AGxxL6dwgmAbyAB9S9IWegoTJGy364YhHQvMyahjmoInQIAt+BUWJOjD+Y3ZIqM4HY9D7yXNEHK70Y1eSEyfemnjmiCBZQsIbbxWTCi4JNGuHRw+FIa902t3xQru9AV7v35xM+r3V/gYA17oZ5BBRt2cWbJEwXgInWNM+nG2pEuHviKcbtSiGx7FOj82bklGrFsshLIxtLdJuuPTjRnVOSCEAfCQDQsVdmhUSeGdLDbiU86aXBYHhuBrmzbzMR8YzrirkyKzdRJ/eS/+yFYM5WaElm/jf8fj2HHwvXNfuxDyRVXFG64swvg+gsKi7rCLeRg6Mg6feUSPX5evcgj8ztMVsm4QaEce/c5ZYD88Y8u5GyY41lZ3qxc/c5k/G8L39Xj6AZnNA3VX2Dm/bnBSfNRDHDkZFoP08UVYjAnvOGGezV9kjFG6VRHm5SL+ia8qyHVqD4zySd9LEdWq/NiXkwownPBibqqHH4i1cP25DysoHm3SkPWXE9qk+JFMfjkY3slHno5l92LkGt6wAQauif++llzMhwG/9T2dDox3eBgv5vvGVpfx05s95lA4cNJ8AlDzz5g0141x586xQ5n+oI86To4wRpXlOOeo3MYXe/AEPuOVPRe2bgrp91UsVQDv2E9ePPTnm9fzAd5Sofh8rE2AdKBuR/DCD/F+2pYHW0zAj/9yhfkMaT99cgrHvGeTcLbW4Tt6saVsXLn25NP8mR/Of8alb7x65MfbML/GdTnt0OaF5+Qm43ilWH84r924Edv5Mnn86RdHGKse7JTvyOsvuYiv5MbDlybj0T1A/Fi7Fvfxgl4gMufmZ3hvrmD3mDgnxROe4Xi4JnL1LAatB/N7+4DpvOtzAZlO9Jn7cY4d+dDBwwuywFZHVKMGWeLKeI5ck4O+0qNT8zk/bFtiJN7h11M8CsSryAkWySMNHdwNLxlp9w4u4pfk6HEjx0QHBIlYcklE1k0SwPLmsGTDGYK6BS2bCm0R4xiZ4+Al2cQcyRGK3Mg1wJtUTOKdh4d+SS8AGNs1j9oltSRSJ0lfUBDknC8c8z9WTe5fz78r41+9MKGZDPKXb3xMZ0HEyDiZY8Mwqgrsgq+vYXHiHzq//cSfFSU6nDgVX3Dgg4mIHLrAkV26FiNPbbBbGpQvXnZJ9Ikf1yZr3MtjRZO+JTnD9yIWcEjOIPP6t3M69AGMccj42dffuESf13YeX7HruHwcjqOg8LaAOWGTl8M31tmcyzcHw47emxeTfbniHF9yfpjc0BCXuBp+7qjlhw3McqsFknkmfrCmkJy6scVGG0NxZptzn3Jx3YZF3JfQig1z4Jd+oanFD3vXP3SDmQ0Nd/TAYQ7jA+fVAHyh37yhoGGHxY5juDk9DZ86QJO5Sh3qn4b79H8+dZRDcmLX2QYrNsYf2MAht80fcwUZBT85yMdh1rq+M2N//oFfjhnXArYnW/xfW+zoTjpJQ07lGG7ql58oWH2YHTcz2UNOnNTVeEPnbnLEQgOxKedv8cp/u8tp5uc2gLM37rEzHWDmBe7VDOtN+MFs/BbfNq+Ml4MWMGwzDhv0aWM1qDkLHp8eVQf29Gd/hgXfwMBLLjjPLjrhwthS1wV9OJ9fiZ8aUK6op3N0uyGBRjgoT/SlPMKnxRY8PNkcBjhi404e7J+dw21uI35yLF30MQb+lHnm141J8XJs80f/kSUJmevhXTxpwC/jVb5LWrmBP+o4B+NxfXzADoMQ00feIgvPYCf38dcXY7P92qCmT8Z2OOlJLEPU1eaPa/QqVw7dmMffdLsWzpdiGBJjRJzMsxMiSV68KVT6hz9O5jMS3eSpvhGX9h6SzE02tbgHMvo6g7i+nOe8vCew4EAn9sTMmPlYv/UUnJI9wEdOE/n59Sf/SqtiiBLJWeeSBYHGYhSCAWcQkMF4E9EERl8LiQQtGAR3Ex+FzKBsoNcnXenJ5Enm4WEMycF1DnOKrMeXENqTBSv6lWsA5/rBCeP08JA7XXY9xCJEm68mmefpvPrwsaRW7x10JhmTer/6viAGQwM+gUmn+odPZWGIpwscwY1BWcnK0eRr4hIXkxJfOid+4NiL/vm6uH57sjA7GwCXbD4xa6V8eBp2VIKJMUveR96OYYC/3NHEJiMGeCFXG5ybY+sbtr7wr2x9+HiLAfpnr0ru0OnGRP3wcf1qEef/BluI4pCxyPluLOfqoCgM9zYMLSo+2Wv+EA9e8AROqUQH/O4Ji4aODErxn1zyNyWx0/egGOQCmZ7CIg79rAHdF2dF+I21WCpo+IJO5OGDjQnXbjR70oCMHMTFrrVz3BOzPu07rcTwWQQuHoT2Qm/cTT98OcfLBc7pMzfwi9P4Q4196IDnFsdtiiQ57LduYL/coM1x+I69/hMDemnHFrIey+uLhw0v/0KQzjBaHxgDjrCJl81zMtSJqxDu+yhXfhjLC577SFR7Kqs9EQ7Gbh8FB3L5gQ5zL76Hw+FPDKSjTQ3xd6ELq9ymV33PIg4/jBU3eAX0AWc/7W0KnGsMILfiwI/OuumFMDlvcZWD5U95jQ34Ypw5W0z279TgY/HgnDzgiE0OvOBTGS8Oz/DEnBPX086pNpvDcsANfHEnRjzI4B/bD7sYGsf4a3t1AyzwzHFrWYbEOI7XRv42RyevXmyUx1y7HjSnjRvK4L855k1A6wc3R+QsMbl4cTRMjt9DFPK8uWAMMbY5xenDMxxSs0Y2+NSfT5gQBzrIMY7xQqzEk36xP/1ARtf1LTPLP/unM//cVzxzZ7bEwXjm/+oVONq8bQ6ZY+gSaOvM9GVfTLWhL1EpMG4Mp76Qy+88WT7MX+yg57z+8vWf/+e/7qKxVsl8LKD0tSgAlEA4Ad7OH7GnkGHLIDLxazeZ2tSpU6FjGRkSfHoXhB2Hj34fw5ZI3n0wjLE4D7ZHr+MIKs2M2UTbdbL2lUSco8NkqVBND0XW/ricKQPQHbGTiAEteJwSaMcVFO3Vhp299JcLfEGW8yXlc37l5gfY2yjR5/uoOXqGe0fEsTsbnC7uJZmXcRGkj3yJTTsv0+TB/G/5Rm6+zJaCpziqBx0VGf0G52Tjy0n16uGcHMMXeEDuHK5PFq/G3JiFe7Eo/Bfj/m0SRefeOWZHp7MjbygNJ/ps4xp/ii/t6Fr/2hUrVzhXJn7nD/pMbfQ9nCBLw57acI5+CLhzt2t1FKPbF2z5a65qINzMq+Uu47eAvfMIPI5ZDuJ/89xFq1zDhngj2jnL0HySU5V5dv3An70vltr0d4GLC9rIbfTCw2/8IdzfTyFe7Be/WxDR1zh9mU/LI66Ln7q5XMw55rt92ebctwE7ePQfn5FJB3qMeTVnHGuSfGE+ogt8xUW9cAzu+lGozvHo0nc6AAAgAElEQVTJwvnHqY3I0ynUSJC2OEO/m6V3juSHttss+qQtGfgF++LH0fikU36wtTenYANkzfIg6DjBn/J7vNDAGD9+Kh/V0bl+D2sbOsagBzmO8GvONxcPUeE/1ChHHM3teJYj7AdYnQe+P9FJm6/lz1sv1p8QdcQ5USwZLE/wkYw2MMgbAPmvDTr7GBs9jFl8wK2OcGwTSj86WCt57ysLi4Pc7qP+6tPqzj1WT8gj5HkTazCahmHU1sMnIst5dHlevLkmn4YDWV7jAT9ZL07ha2xzRBUbEFdyMb5VdPRNVr0C+vCqbvzBCewxpF9OEFf80s/T1N1MOUfb7DLozsvdfOUrOsw7QRw8/AyyuSPu1u5h1LViv1G0yQcn/4tfYkiLQHGczc0cpK9JPwUcMTC5jUMPwwiIABhagAmYCTYHnBHZAVDJYHAhK2M+ut4Y5CCY6yVYON876SUHd8rvS5zd4ZrIqCqpOWJbvRwYC+l9DwidPHXRQdqf/66ADXRTWBgjFhKMj0i7Xv+OtPObWNjEtvbj3glW4UH364ZB7i5LrPGmHIJwBzeCesa+CZ3Sx50jiC5UjH8uNi4+wK9uuOrcXCjW3IHx3xbwYfqV68LEw8YKqMoyP1/Wxt3cNhPwkV8rfMZouDriGrEiN3vgoA6/07WiDu44BJYTK771pZsA8x43W1hxnH4JKGY+NQ4XcuNCsa6Jh180Bxz6xuF0hd3cpuhXOLDjhpH+vcIpBvgqx+AEPiguYLI4L0fj1btp9Exf8eXgC59ebMUYeTmaIPnBx0V9eZ583/c6FcEeMuUAus2H/Nlv5sGvsSrnxDVsO8ZXCM88gQNyA5l84I74wmsOrBDzB3D/+NvRQMH9/a9fX3/89zQWTvyuzuEbfIKHc/SAnxd2wWxO8BQOX8NPH5CoO/OdfEAH18aknNjNp/ldfJbfKDFf5lBQWYiXX8iMImtIcQObL+ziDwsOfzwYfvJBnxi8OsJpfuh3KjSwjwWhejWSObY/Tg43yDef0S0H2I2vyw9yXIRx3DIAPpdjnKNDXcyt+tR3YJ+4MFeeOPm0iv7+7IRfc4nbxQP/ptuT/FrNXO0YBZP/Jlsc8AXuPRZf5iA88TZPOA/T8gO/8FUaWOCZJ7Q1/4xBPN3Yco2v8Tw884Vu+Vws6Mg3v8KEMcYq2JPFZGjbWO01T801cp0xy7c+eSN/NwZcql0u5C/98nGgHB52ztO6fsMfWNiSe2LdV4vAwnjqxXDDqxSAffiXUnCffvT5eo9xrF90Ej847Vwfqb1svtC5etq8Qd55P53ogwe4IXZP7MXG+KPq2EKOsQ9Ou9M3PqUb2Tt4So7LMy8e0Jq8OFMCOVEfpRSey8y4lMWjGMO3kJXUDKfdwAaY4mkS54h9MS74kgNdOErbyNZcutdOoSTpLynoQpCgkDybvPmvLkh5+58ERYxCpk7khoEOkql/Sk9g15dq7c2Ht81zcJ8hpwtc3Mnu784AF9zxQlFClzxcZZ8TdfGDIT3W3Xi5gQd0IYCvLaRS3RNOi0vxwR4+816cU3+4LZbjGWpM1uzot2Aanm3ls4FerwkR4wTzibNgi5dxGgAWTMSbIE6qnxMgbtG7O1v0jQvt5cMK4HzBjPFMB7jkYTn6Ys3HQXt1YEs6+FFOgZlJiLxHMMFxuXUL6vQy4fuit5P3h045TJbDMXiOFBLwsGjxz5r5l0sWl3i7WOPF+KdCnMwllR61QJx+x5JG5TFjT3Kd+cY8hEPlwswmlEI8Nefs8MBGklrgotocxpaY2HwmPJ7lNd7IO2ybr/kMZ28Oood+ZF3g+c1NPmoG0+aLSjPEOe5yXHtx086I2ZyqTppjm097CpRK9KBPXv51PjozplDWBhvCxfnYH4fzYRyw2DHX0bs1Z3mEXuOdPXksnmCgnxhvHhg7rvuO7mxKLfnByetzeYse6iMfCzLP0P0Lm/jJLi3giRyJQygRQ35KUYubTeUPdllr5jNjvIHBbfA2V9VFDPpFHjhxTDmEP2ww9Wv5nlIxY3Q5HGcoGA+bDxh0gU/H9ZPx2MhH5cN2N/obs5xps4mNxYTcwCfiyjjiI2/NIXOo9U2T1RPG7wWG8WV7+vcwQR3YCK+2kZkCTnaBPzuvH9/20g4/sLk5wJDG2M/5AHXkoH0wkLw0kD8cG0u7Od+DEOYF3+2k3bhkhyH0oYNzXsD29bTRqa/0Pzo23xjreJOqCxqoS+jBR97NEWDKRbVm3zu9OQAu1lmK11UeN8S1th3FS5zhRCDNqeYVvJhXxUSRxz+upfrPr798/cf//i8NSAwgShokdPgJooAj0wCkNGUnCDgD6CbUyOVogta/hLP/SYjJLHCOK+nWN3sc9YQTL5rs+aBPTfCN+TYpS4jZQj/+32K3SRXJBIg++5v8clTclswURwOJLJxq/Hsyiq0Aos8EYVKHF39yyfE7txHeS1IpWCexYtyuFyt0bswzgV1E8Xf85yc6Xv3GoISGI5IOGxunOX4sH9DnIH6cc8aZePSVU4NpIrfwKv/iiY87WbDdptS45Zf+kfAt8MPnY+54GAfSFF70Pm4fsAiwoPRxQ6Lmr09PKAybbMdF892wr0hVNOk2ByrA5s84xwzKKzKM1898gl/69TMejW/8LBb2J0fBuptyCkr5AB/IiZvm6cDmy6FOZDPuaTLnwYNDxdkLG4ox59kR0/o49lZPMvecYeWUOVF+RK25JC/INVecP1DXUxV57qMYdZSfm9NyFTf0o2dYGeuYTlxQq4XgBluuHN+XY/3mPhtn9F99myuM47wFy01tvGu/eE/GxYZF4qlBtPl9w61U4IHOYqbfxdnxNAAlHch53s7YX/rAbj4vTtbzwpQKx7mR6QYWWTdHGwzHq6EjcHlGXJDLf0DjM022JyfWYuHcyLfFle9VE2tion1uONHTTnZ5rP7q/nJcuWEuhnJhATheaidOtXGdP3jlT5DlzGK6nH54NjD5Z3y7idDf5p45j702K7gOJ76K6ZvrJN5yfRSbjPm62KKPWqFdlIGPa875sXypzW5ycYk95XGBPLqmj27PN3cPYtuoH8N8bSIfhsGBS99PTbTGPfwTA7EHezY1lz506M+DQXzzpXYwLRd8eFStNwbzB9n8FNvmbv34AAbmLv34ypqyHCR23NzyaYi4HwyXUnTUro7mBLrkOQzWgYcL/UR3GKZ6nPifGGikgV01oBzEgBLEj3RwgL4IkJ+hA8MDbneIOlVyEiSLC2DQwfFHkZ6OBa8YHAefxQY5g9zHTZLLnz0Y9nAhR7HZk4A74d8E+eGDfBIRdNWHLZ7m8boYuSaQG//Dn02kdW8sGGkzcDRyN76NboWJZrAi547+h110+FStRNNGmBnL68a0a9tKIu+e2Jgsxsnjm7oqUA614VHyYHHC0l/sxVXOWLSXV5La5E/Vy6NYBfg9R8iP1385aVHG5jbiFj+UIJ/NQ0ATbndN9SO6MULjxwn5XDnXxZQCr95k6HQekH9byBfXYqJ/6VXpuF1e9bQMEfLLAs2Ct8nD3FjxaXHWJnYc1CZ2hbPCSAxWEC00enKA0+ecfDY8POFAr3yOu8YYenBgr4Vo697qAH6a64gg56CepHC9F37XbeHjmi8Cxxs+0Q9mzu8N0Mbv2A0WuUFcLM7pAAcfPfJdNz4iBY/6Grt6ZizLBbrg/y7i8EdjeBkPXmTER3zgLNurKfQzBo7nZ1ScNvq7kUOn2HYDkO/q3eKQPqBgYzGav2IxiU/fr+CqxjpvquXaogtc2NmY5ReKAmz/YpS/82E8GbNiLY9PzNCDDrmLB9vCpn6eIlZ3ppshyyv9DRJyPknKhroR4EVM+COsm280cT6+sDEM4XUYTzB5CjvwNI6XNoXLbZWhF165uXzkwKIKk+XEiAZdfRwTc3mIKWt9PLEu7WsNtLvepJc5rF0cQp7BvPJJ/Fxu/sxm3LlZSZdAGYtOFCXrIc7UW657Hq9ymHF4ERd+kv/Nla11wgNf8o59uQ/v6oU1D/nNaXyBzwfjTsU93+JD31s78dexyUQVh/Mi78t99O/PZaFjfGyeTUz9jKY+tzlbjLBnXcD+bAA232lCFrlvr7DD0XjyE07m68YQtyYE+U/usWZjSLzxyNz++hcfoWKoRNAYRnGyhYtzn3h0RypGgokiJjrBrPBI9OMIQB6OTCDtHuM+Mt9nJnPom8NcgA+s/BjfEFC7+DCCo7DJhMMu/RFFN8PB40TcpGKRTOkC5mSlLRI53VMX/EOPSZd+iyNCEW9icg0keMI43QI4fKC6SxuQQRYsBukl7QqeQei5/rxyGvkEmWEzMu7waXgupjjFp33sfCdVKtCDPn0Q5Ll2AXtyRw5xTuXXvGNpkorhR2eyYp3+HzZPgI5fb0zVtxijG30UldrwWZ6KyyE3fvIHYOQE3EtlY99zfQmbsWFs4+FphQgd8iNR4YXvinGUKONNEQvzNoA8SUqv9sAl+DYzfJ+N7x21+XIhiE/0i4d5uyLIKb7kl7lc2+TdvIXB+FaQZ58xQFBnR+yg1401eLFZPlgj8t14OjhOiil40MsRXRbNdLoJCqMYfvwwrtguRtjl4zxe1hn0sTg/H8/qFzhbJIwF48Ez3OXMcTYuw+SGN38tB1swnj+Gu7wTR5yj2twykU5uko/ywvHhZvNRavg/k78Xe6hlk7vFicFt5oz3cgRMfGxOHveUypiFVQjgqk5jj1wV4rMoOAe4oWRjBPzyiQv/eHsLCfoWP4997C2myqZcVf/EQkOb3mP581N9PY1aDIjx8lQb5QttvHnxFIT58HIix4IvTxB8rrXVX0PAT3z2Y9pyhGv4IZ8cVrvn5R4qydXxsBpIu7kQPsbwgkffT+7SJ/bxX10uJc86xRMfPgpGCcZ6mS/l0nJPLIlN/g7ZfKG/3J+uzSVly4vNydlExjm+9T+Qe6gBQGL/yi8/7cPYAGZYnfDx+ATn3+TQmZ+IealzU3Ly0JjVtMP0cpyP1sDh4Pt38Lt+1r5Ht+OyyXiu9yCLc2xCA/sCbzIE9z1W8ohQNR4Rcg073qACtlw5QD5+meMYAh91mNoGjiUINYE54XfguNvjdRrU5eYI4XFKor/BR2F9egcwJlMkOAFKTv4OmhOLbgICMIpPeYEPFlPG0tjb5MyIQ+jnmgLNKbtgxNmlom8FbQl14J8+uFqC1M7BxKu4L6lWUBUrgRbc4ZiMyQEv6JheuBkPDsjn+JPW3e2EAb7QSZK4CRHc4WmcTj2GVM9xdm7np21Nk7njfvIN3ngGg7EoDI7N3tqvo/hWUQIQ8TDZRsR8H5AmwjjzWMyws0XNOOBXb+UwZaJ82ofDseHVJL7AZ22Yv9i5GD7aw3jjWb/x/HnX9eC5duILjHAIlsXyZ76RE/JMrqCLRaINlDkxntExHPDSzQgL1myYX+T/Cv+zEcMXb6wY25xWXbEyRk/fqEYGzrlebP7c3zADkKDOwRglt3y+NpibKOk1XSoufM5j+uNPnMyJnlJNdjoUJaDFDJ288XWcwAX8s6kbvot5vhu4Hz5SiPuTBow1j/uI5GcM4c47ZrC2ACDP29gXQ/0jNqutB7oy6uxa//GJudMTRGygCw72p1rumH5LlD5cwXc5gxuw9Ysr5nO+mnPFBJ6JDXkvh+CIQ/kcx9VyYMgxv5SHjwa7eZ7OhtyQ3dDjOwslnNRo7m1z1PrgE45yfEoQd4OAn8tV5k85N/rEtrke96Zpc1G7q+/YpR0lfZ8Zn9fmOGxs/gGi+TD+0WdMa4fzjdPFsA6fnQg8JMlBPO4G1jjiB58kHbM3nzYngmPctFXslK+BuOoz9rDx4Jneiy0+vZ5C5Ds3PzYo/M61sPsgZBiSe9Q0ybKWXtfoxnBQnrE7f/L6tP7om39g5+aG/O9rE5NX3eODMWKujg9s0V/99JcWiCvtYVFXPmHD04dL+8Gwm7/lJTJ0VuPJJXIUvd58c13OiAdMz9N25/7WEfTkBwDM1TA4VhCiL78GHiEmMC+M57B/aBYvCybdKHIYY3g8vok4osNgMnCHqLIWOdSjq0mFkxYenMrpozzyMTQZig5OsQUNN1icYIylILbRc5Gk8EUmOsQDlvzDSYNHAtG/Iprvh4wmd2O0FQfrl1jwRLRPKtbZ8ZtM2OnyiQiY8AP769vxGS9vwAdLftgdfpp4vX4sGex75Jag6oxTdE6v7kzhYoNuzoFLTIh7sbQAUoyWJw9+1KD3aTpKsFuf/Y99xqBLCMk5aAvP0eBPZOCE144qLifsB5fGWhxUXNzbQPgxC3LF8Wj899idpGGES+/I0u9moHzSARbQFhSOzBeO/mZm/isXd6rhiQHzHD098dY/fvDR5gpZY8aB84Ex+F7cFhvGES+KH/XDO8N3/qZ7fntZTeBgrDFfDtAf7Zdb40iM4lebxW9z7cYDPT1RA6+/4foaf871C/F8kK8nXxb36ZYW+jdXDm0nP54nP+BlsXSBziFjhG/FDB+Bul/s4rtv//hbcyUbbAbB4MbjqaO3Dd37qLS/p/e4Z592xtt4Bj8p01F9fEWEjRtBfBYHTayu7inTYrQYUCMZl370wYFPMTlnPPZ40sWNZfoINLK+4oVxvtJtzIkPN0HLEQLBOGSTRw+bzuG3Pd0ceDu8Nu0wNjvKtObM5nQjO1zkq5hpy19ynjbmKEbgwtijFLn6/cWKR9f8nF/DaA1kfvYwQ8itV27295AjTsGUK2e9xadn3mMHPPiFTutpG3BwCxOOlw/A1rn6BND5h/LLPfqnQ3+rp+PMNvRDT/7LYfVCDOXMMGD+26sG8Ots+TufxgFjhmU60Mn8A8/sqiMfvWni5mk3YPmf28JY6hl/cjscW1u55v9JOwbu0312c+ea/NS/niCLj/lL/KjNP/7KwBsD5up8NP1b1/8BDoE/bFV/GO9fcyhnbzzKB675hFFO7+Ms9NTo5i3SJPWxsaS1KaY9PKzNwQV1E4UEJHD8rzVkdIwFCAIJVDo4bHNwovoCOMDZzaofZ3B8wSmIOIkfTBwxF0k/WgVDxQQS0OP7MUNgr0sCKriRPl+0Ew//qIAaNOxvs4lexqFnCQkXS35U40/j8QdxfUJ3k9r8Ki7DjU6wv68F3Hbk6cyWcuE1BuuPj1vMgqyfj3J0y5WD75zc3LwFE3z4f6FxEieecp7e6RRm7U5cXM8/fdoYFKRPFZxjL/kpxr7jnrttC0eTz50LRKM33U4KbEp2GOfruCc+y+GHG3hhIdIGeos1RdjF/MFPzhvk/BgH8t2TDhdqfAAiv8nIx2TcSTZP3czRxwYubBYbVJdL+CGX2EMWORasNtiTx91/YKv5IB+L9caFVcr8ET8LB23lkbm3GM3v5A6QiukzZviY23AGF8YmPRzM42cRU5cD79nZqOUH8dAXrhfjEs+wZoN4EpM335wLyZrzPPznI5MtLNvUPPxczEAt/+Q0O/ITryDGprFLfnmnS9U28sTvSq2eoAveyFPw7OlCc0XuefjFf6oYRvraeFoTD7WHGxPsPCHAPj5sHsCHNwjjAduC68lwemgyPtPbtVyhLxsevQP44DfP82d2feo83YytHnPqerE5Csd9p232BUKskWFAvHDEvptWeO83krWJXE7An3MmhepIz5mM3+uC47CHTHoY6hykKfuq6GnL8slYDTjHJzfQK7bmyNWPIvI6vJm8th1X3/DcI+291IfuTzrJFfpc/5oPrlPV1wnLT3nCfPWmZTmOUOsxLpFTHMlh/ea6eA+XLmJ4XMAnNsOn3fhRNzmU48TflMI+J8wHYo262UEc7ssjfjGGfm7AmOfk/H4JgXjTho8IsTav5mqStnFW3NkEXpsKffIOnmmCB8/BmF/agpf2M+ZDuH1AVc7iP31ykj452QaOTvFq6XRpjAmd5LgVTW0o1GhCANIRQEIKoAugftH/JJ+EpsP4RMS9I1vQOFbsIHcLjwSjs8Bgz+Rj0oCRH0ssACBLgB69koI8OBvn2Hy8ScXwxjE5Z9P+7Bts+tKDjBN5CZUdVIPDIz9o782ekx04BYZiC6eDOw4vpnQcTf0M/PTrMzQQiwk+MhQ09S9hEYozuGQxRZeb5vgbVqHP1yl/dC958AHjdR0Uz4VYGy+WuHAYObHxiyUa0mcsSnAnHQtdusaBG2T8mI/pHyHaxLfign/3nLYmnGr5kc9uzno87uLdJCN24mteBPf4zXB8ml7GcJEsti0gXVNsaPM3Hdl8skkMp+Py5c1fNyLpv4Xo8UHqs5s7zqnZEC96yRmOCe1cnQgtNmBGpkUR/YxdwOFfnc19cIvhzckj8m0TdXP/mVPwLD8VPWKQ+vN0Ct092TF3ebJX3DFB3311A4k/YKIuuKEojgap+mX9aeytaeitzukzlIRr38PFFtzoS9jAYG1gcWixI2fHM2PoN77wSn1Z3Xx8Qe6PPvblu3P3ySC/udrfmUTP4sjQ3Rxzjn/gNT7NbRcO9gjw2vcu4ZGALZ2BZH6/H3lDgB2fWoaN5R9DTFxPDqbVpOUDPCFPDeQ1DmbPud7cAZNzro+ViZuxKEb6WX45XuePXXwGCzqYX15n78ZzOQB/zRXtIVfCYVMe+fMqzPmeiCK/PMMfsDg/V2sBFE7m3OTFGadwgv+Tkw8CsLw4FJ3+YqdabIORC9qTUx85Vt+rH/vOgWSVKXbvODEACT6O+qH4HInh7NAK3vgYJ+ZjcRTzcg+d+Gzjia+xYfxiif6XFrCQw/wmeHb36dvsCS6dEMDpiMEe4dz3XS8vCn3yF06MdzaMa34hulghN/XO5/FRXZ9vyjAQ7FzwJJ3BvMntFIFnYzjFrq+TC7+egoUMXiCxWUox7nqgjqWPQo1VLHFgTs2ohObkNQoBONUkQjeYAMy/OvGc4/5YZHhJitkfWd6JtLn49a99jDsfsLsExggJ0HcySIb7Su82XfNppHHUnwaYvIwBDsclxLKKQof+xiGDqwakyWcxpr8xtzBk4wavia+N11Z+LUFvfATVYlri0IQ+/LsvztNH206RGQ9OmDCaNMSXWBO/jW+wRR+fn1iPJ0Uf2/d0fF1QhXf649diAKcsIgDlvdNxDE+PHi7AvLhtYZaH9M7Pj/Pd3XPTAg/YWZHBL9yriBReZe6dPI3ZDOKRf+IAJ+DCF/GFeRs+xpmbzSXyYn7JZ5yJY/MVgeLknWIDyC3zi+7hilsLHuf56g1Ttp2X9KUTGcyeHwfw5hUcjWN74I2CFF93kY1zxqlnBJ2UOWGtzUWaJ4jzI47uofm1erDcNkd7ggRm3ssVZMiBi1WiP/FF93ieDNwbo/J++YwgqcjNFTrHi65JVHmyPAbLzrHz4JA/xrAx53t4qBs3HTmIqVzEHjoYw1EIbFLZCFADeVrLpo6nb+lABlnnUvHB1nLE9mRo1zd0tiGhLZNyMl7FwC8DlAdyruLDHTd9yIhDR8JcrSDXvNniGhvEb08/BN34033jCRg2l65VcNBNpmry2fhxvjlD3nSzRVy1BYd933FceZTUBzv20UPgH55urGgsHphkuE3ZtG9t1ANqALWkfLm2c4lr+sa5izx5g+4MvFxrKz89z9YO6OLJpToDhxpem6+e07gOXEYn8YDjfPGhQnNQBcUOfoKmrKqYOzUq1m+Pv/VnTtLGOX6Zu0Bpw6udoM0GbeADG0/GyQXzaTeRz4Zv4/FBO42d71CS+RsTxywAT/0kNnIPkOYKR3S/L+NUg/EsP2ha3G+i2Hj8mRqxVf+du8lQU+lD7l/8JwZxEKiHGTo3KZakKJnyO3HIaYwUYNqdJIH0Lqg+TFhIYwpz1yQEVWRXOOlEnpcFMHmu/ZiFQortLYb7GAQ7TbRLHDoIaIQ4gUkOAFSoL5g5uSMyJEq+KieoJuJTcLwDpo8xHeFmQaeZc4oULwsfioFBhjcJJBphMDCZOW0Cf7tOBp28kPEYBPyT14r+z0mvYsbCDXHaR28oIeGOunMszlxYgDiuvxjforSBDw5FKV6NucWWk4q8BYPikIwYVhjBmZ90owcz+jjeGjgbj5ozaeo3HlOAWvSuQJU7FAMmGj7Bm7mSffooiIwRA+d99Ad48n5QU31shPnayyXywMfocTGfaP/7uOWx/zD10RlG/BgOe3ErnuXkfANEi8JwiXFzyEEfP/lYAn3iLA9WtBAlV24gZyOO7KMNTGBvU6Xd2iANX3zRscUKH/hIGF34++Sg+JHF9nHn9lsnyOH6XagY28JOXs0fuX3iwJDF2I8cwRaea4i4PPN4GDjiH3yJCc4QXW5xVz1+yhUFs4EdeUQOPUeNWN+6640qsvDTHMVn+N2c03fUEfvnY3Vx9cMNFU+dfjs11AVvuY1M9Ru+1ico+OCJXHluXIhDi6bqwYXv8TT8jHfuIAQH1N3GuTHIJt3GiRyn1t7HcE/spiNOweNNQljkczlD2wgFKrhoWi0Mp7zvqw/kZHiXS6gB12qrnFcj+KREf+nfdxFxszpzDHbzQKzKeaGRk/mDLWyYx7Vv83uEkgUbc9akYvCZDoz1O97NL+xjgxf+rlbpf5gVyJa8xZdrGBut528b+rf4egJMvhnHcp1z5vLlKN+JOVhN8fBxwXhTWTDf8xd5sO8Gwlg0h4Hnu30COniNavrYyMlpPCRyGou3NYlzchwlPTgy3s0vcGgM/t66yY3W8504jCO6F7a5VtdJJRtsoy9h/LOWM3CdP/i0q7xCZvVaW6t1PKzW4ZQbSAxvoi3hIlbhDA4kASHZGOs5QFJK25wiMBCGbkFDXkBWVNHDxFckh9RVMqAffchYILhDTB8J54s74+mAYLCHCQzzEdlhQQWKwWd+2nBwYl+oJe4xcn5iexNt/tEDTl6MpZ2Xvj9BYqyFnkW4X2sWK8LY37gz/BZB3WVs7eKOH8lpPLoMQ0mq+OIyPp64glWuM3+CcHjh3E3x4kksX12M4Xo2yZs+CsBuot9Urk1y4y3VetQAACAASURBVAdB2p1YG4ij+MALvE3E+X9zdbkURidXHDJeFRSvybUQKpfN5QcY4II4Ys/x8SM2BQ6k3SWy4IkvnB7yxzyg8LyFLl7sm2/sA4f/qPcn3INjX35l4fNOmLgv9kjGEwdjGckXbj7IIVyS2/88vyyIr+Qk7/sl2QZygIZxBwfyEkZjka8Kzm6FG1nfxOPBwHBrxNvGfNi8bqFM3QHhoOc0jGDAZ/y5nMalc3Q3YGGWn87fgxvL8KB6c/kmcX6uBokfwiUhXuLROcHHIRho0Zi/6qODBfnZrCCKDBywEaN//IFH3jcH6sOAHJWzPs0jH8uHce+/JYonBhBPN1QqPjlFO/bHJ+eqWezg9PU18moShxy2USBX4B8M+64UOu8rX7g2fvhQvnNtDMjJzh0nuCPvQjgeUpo7+oCPGyMuZGnoKG/p03f6XgX5rR74AkeYlxt+/F0s5auFV1nkNfIZx7X6pgeb1ZrX9K0146g6fH2qbm3dhCM2YDdHiB32l59xKB4wSMzn5gFZGzvut2Kxp85iJF3pRFQ+Hk7hjzo2HIy3Pq5GZlhc6UYGXMotBo2TL3wlZhisf2HzCSV62MA9e5Hry3ATIzhhboGfXCO3ipf+P/m9mOgqttu8bV6D39wOD/LoG8QDtH0ReqvV+i1xn3UeWfYD+ABuY8RxQcpZ/ZuBX9jAQWqvtetksUSZAYTgAqBy+nH+8KBBd/oDhsGMQtDuMG0O2PSc29SCU3LT5zs7I5M2fMSuhFPsaWii0X/vgBEqwWBV4iJpE1GIYQYnp9zh3ERhfEXsLugqPbrhgP4FxS8ch9mEmt2CMh3zDy0meJPP4EXd+DuWPnyYeA4sKVbAN65AXh8rgCYXfWbktKa3MbSCjRe4PEr2OZdfJguXS8jivHHK4HftR/iM///+jKcNMbaElYa9w6Z+ilkxd+IweTdJwP/4c+0XA/rQj7z68SN/hu8WrIqgcZ7e6a6g7JLCYC7SPkVxDebh1lRYHTt5jsVqw3WdH+UYNoircukgX4cBnyh0NGBPIHVaJHm6Bq/0C+TwwKYNPWwm3BxWnBDSF2zBH2PG46NeLssXZK7txm2xc/ji1rwybuhKv3Z+cCvU/FYH/d1IWPSL58VXms//6Z4ebDJequJ2vpq3cUiekCOOT85N4rNBGh+Eek8w1nax9skB+FCtbQYwhjtybJxLFxRssInDrhsaalyLE3208Ust8Mr19Y847uNY9MWZ/LNRlKAz3hgVX2oV2H0KiUzYUIFuX8ybcoc233XhDy/rJry2IMsDY1rcdqM9vIvDxk4v7bb9yDXacsETeDOd8CMMk/H6Ch/i0e+Lds6Jabj3Cc3tz5Yb7OUAndgi38AWTo+7oaeubE5uQ4qp1R0MFjPVwVe4PC4mzQdx0vbkiBjLKZ8EjuNtAMKOKd78IN6L+bXbeicH82e/CQ6mbqj4JT3Wx/2GuNSFUwMZ8pcVsMPNarkt7tYosDqfyg9zHP/hq1+6yezhOH69mUEG3dzYYHu8EXfiGIYrs4cIElC84RD59jLw4AauWjRf3nq1vctx6OjRP7D9yE/VZkM85Rd28AsubKeB14ON9tX2216/PmFv8kf2+wYOCyoo2dC/SXEBFzQVFqg5LUIHCe3+QNYAzAmSrS+P0qfd+tSxyV/xvLaGjyK1XX4YDGYT2KJLcOfskBR0myEDeVkteZLfF5BHJrqZoOrtFwv0GRstIiSlviwhuOPMrhyGHXtuaJtw06MoviA3vCUIMuPJxePk65nQCFMM8p3xvKQVfEts2lm0GsvJMKPb9jY0FhH0LUFTON7k9eFO+ZNQR9FTvFQ8/Qfa2TSBkfZ4UwcmiwHYeHnQmQ+e2YPHA/xAVb5xu+s3dtgphkfr+Yl94kqfOhkb105qzhHNvjFIgdjpX65OcQuK0NBXPLVD7HtCRLs5BeflEAmj3hZlC108gQefwMI/refoRgv94KepWHPkpa7akRELi0z9jokb9Ll4k5c9NVrhGmbdyR/ipB2um4vkC2OxY/qApxjhozQir+Ez/7CByOWZ5lcGR8oR8OnD/A2DceG8t3zA5fwU+Om/vISB+GmisQJZPjRe3PCOIHMNGPwY38tbZMDeTSIkuCjRVjzE2Hh5pa70BA6dyk0vhvmzAsRomzSJOjmDLBiMrV4cedrlu/HmSZtL8sg51vx3DjGWj+v/9pl/6Nic4AiXyIq/ucRHgnsCLfDxEBbWDOT5aIsFmu/pkcN+BMiG7r1RluQz0LUCLogNcTkHO8W168V8WB8djuuaMevieAJYPhR/mq2HJaN1tPqE/za3HiELh8TPebB1SoRH/7iiiS+n6ysXBufEDU7N1T7Fwo5fZE9O3gEcDmJKm848tuYcXBvb9SGqw09Duhmj6zzZb/0Y3z49AyofLRdD9GD62gqHNiHHzrNxW53SNOOIM9jRt182qMbo3rvuII8sdql32dT+fCcXwyfm+RnWwSl95IwaNR2useh6auHlLRuuH8QnOXBiC53wBS/D5lpFX3Vc3M9mPkk/2fA7nyjbDVn2yIXV2+UIOWR38w47+OYLf3gC9y0ZIIIRoAwgTiODAZ1gNBOaAz+mkXF70c5rA0isHESfiUt/4JUtySGBBEIOwC4ILF7oyEnlgQkJ2YJoCNbpFRz6SAZM+aOEDhc4IJJxFHLcRifd4uS6yeOQknjE6kKFUJ+aYCY9eLI5V6+/JGB4SWoMzp6JNgfHcQqQMdGQH9bG+ls0zzhtMb4sttCAh9DCLeO6Hi70SwLtnHfQj2wv+TfUMeUGsfv2Qsf04G+XYNm5yc44GpjUTEKUlGOezhgX6Rzf4sUXYvn6NFmOdLX50U5tcpNubaabnBZf1+aHDQ3ksOvhgVP8gIt0KoYfk9niGVZ4kAv6eeIC/eWQRaGFQk7gJZ7x0ydxyFb8ndzlAvaEMNvoaeOBKaFr7MlRGsHXXbDzoRwGEzl/AtNhPlUnSjMJki+w5i85jX02EuCkOMpJPPJRzY1rbfByOa6NWN84Lme0mL7m8HCSt6opHtj0esf4yfVjDr3LFzrGS2PQ4XeZinWqQxG+NjjYMh/apJtv8Mif+YjnPd3BL/LGzQsDBXr82mLhJuAhmpgQG+sgQ9BdzLC171WyYULH8s1Ew3duRg9EF1afjlWXbkd8gEd/8skY17D6YEyTA9vdiP3aHyVuE2ougBfZEZgudeBHfuIT+l3cyKMnD/UVl8fJBXg4Nv5P3OSHLtqQxfZTl2yv/tCNjL5NP5wRI8aT3xzJ/9olqDn6QkGORX/2xRVu5oS65vOBngNhDCtzB8jTLXzWn2KEHZ9owRd6wd9YB5Ub4LfOFHvsT5cY0UOs5kuc4zvt/u3VgBAPORiGB5+5jwvw01H6408M9FH7qA/Mm3wgR8Uf957HDbrUxw/yLHzGqu/CmRPx5bCdb/ByKZ07yEP1zri0vpOP148Jd5RPfCpcboCfejtxfBBr3Jl71Qpie32if6FPL9f2I3+6Gb4vX5yWbSauBM0UGkjM6IzgzAgTFCI56fjHyvThgOMr7Og0KbdzLRjEQ/3Tx8JekOyjf3dvKMwpEsFxOWjQ6z+GT7IsgU0YPqZgE7VEQbcgjxILTAsicgQVfyma5eyZwIgzjvHh9+Q0nWQkSE9AkNfWBpGPTSbG4ksqj85ggh+uF3SFmEj5oPAGDg/Jwzhw/0zm+MceMmwGR8GLT7+GERneBOR53UlZW2nzUTjF9IfRj7yJIbguqc/EfNrkj3GNdTGaLsanX7v8CN9wvvqXK/RNXjnGxOWKk6qQIyfJl9fv8VAM9OOBCCbiaj4yFIxd4wcbahZZTIoDf5rY4Bmn9DN2b/64tjcg3EWPExSUO+jGpkWuXPs2l/ex/cOfp2ADP3MMdeRaOOV/nKYfWV43H+kfnvIdHrHtfEK4HHSR5+O7PX3EIK+Uih/sk08fm5PxMllkfCXr2LVhsnojvDaedBvz8hld2zD5dDBf9HtzaE/hGYwtFkRuMuNAnfFt3OGzhd6ao0B4DOpZeOFv8mKAA2Q5xKc5Elf6De74gUtygz8pcgaVR3GJbmTEy2Z6MS4/HZMd7OL65ibXN/9IO/ymgffP154WI/eX81uxbgjQB17shomLceOcaOG2RuF7+uVfQMdYtHwsN1/wTdUJOG6bp3HZKHLRJyLlC83cWDN+esxbG05OMlfNl3zRn83lgSoej4tnvq9+LIeLNy6y4XI4fXs/awHY5KwabTzKTTFkk/Zdq5B6hV/INq/1bXpoR3frGmN5k0f6OSey7xzHFv7zhncVHD2LJ1gNXfNJ3+B7a2g3FM4H9MQNg8Y5ev0ba4f6439+4sNAOG8wwCdzwMAw/ZPhyAufBNJ1IutTpDHoJNaM8WEL1/86X1uQo2esfEMvcxw+W5s5kvfTOzjOm+FYjHPnSH+H73pTPBYfof3z3cC1WSJod+eNkSe5GcyL4Ao0a8NiwJdA6xvqkpJmmvxBkJ9/RE/QeVJHn6RUWARdOyRyamEJ39QhRx/jDVQLkFhJnO3qJ7PkhfAKgGNLevBgQhfozwfsECxxXYGT8G6Q3skI1ghyPPokABBNLNrAMrnGoEsMFJWwzqY6i80mETL4cQCfw84hhqRfYZpt9AyPesb5s6kLlgu0C0y8oGN4dGY/Hv+Mw3OtCDzmLkd0YkMsM8Y8eM4NLMIbGI/4TBOLLS/Oz49L5+kYVxo6fBrD4u5TjHQJhgIz3WBBjrEUuuUFx/Fa0SMvzU+eemw8VaWFAWzmwZNLYHYjgz5yB52b/OhFT/lhDPElGRfkzqUm/zZGfrKlX2GnKIETOdobdk7IAVircTE2PnQ8PtAGHxZReHJgY5Mbd6jb2G95yh244I9fys98+Ykf+Ko/YTfWYB+3038ifn6CYbqY51b4D9/qQBIOH1u0kx93bgj+4Ddv0oOc8cRGCxSitPm3wdLp8Hger479pQ3O82/L9LW46C/xz2fjvo11i6FuY6dFEL1i6Ttv4osn5xS+lpN3XjHmqXF+z6g5BYHgF1J6RvHlvriPD+z80v8bBRcKjKvgyt+4QZecMcakTDuyvMjHMCx/hnuYE7uxxmd08nbTlQB4aaTfucxlsaRrueemEh19IuTwBw/XYLKJH+vDBzp50VZcvKweGJswYId/U4kd50S5I77O0WP8h7vNEW3GfA8zjlVjrz3wb8zqSG36SltghTpM4Onc7vKAP/M1/liHeQ23X29AN+/hjgLw45vt6AZvdZT6Y06CRYVn0087/K5NLrkACze7bIzyhTYhxpN26OaGhiHxewB0w1CsjSF68lGui6W+MxZd4CxPMObazA309g5gL76d3k8xuUbJ1l5jxjWKB/a5Xiwclgyx5nQv8foR6lpymMHepctcgcROTiFucNFGgWs8bdm6YO2iUUTPkTaKDUnSuG2u5DFFOArBBN87pWzT7WPKgmCU2uyY1ASyReX1eoSJeQlDPhT4S2Z4xZeDnIMFGci7fDz9KwTIOAGT32SEjxUIEnTUcG6CbIJAFZheOwhDG5wAY/FpA6J8fm8zo4FoZ+y4MdHSJ9awcE6zPOWXepNdjjvmUCEmuQi78rZ+9ESDPslp/Zk4ObSL5cNk8InzPZJOTg6KMefYBR/FWvzoQRbsFRXUOHngcbm7jTg85jtHeOZlrHukvjHz4U7oI3oAtNiCZ7aNL5dtjs2jA0s8Ds8GMrzBqQoKFdzyrs35gLO88ZuC2HjG8NQcG9MjP3z9ADlys6LJOdiQO4H/6ETvOLjuFWNvc+FvvsLX5hvCcc7RWDx9yGHOPAFjScW1OMjvFvvZdUA29K8FnXOKszpxEnwNkv/5FU59jxv1AJUBG8TYxjB+GzgXGLi7gD531sTiOHT0qBdMfU+GfsdtbpVbxgd95RlPYNzwPXCMX3zJDX3ZMx+I+RYy8PZR4ykQI+JTY/W/Bccnnuj7wSX4eYuPmBCLONKPxo8KeSZm1XPkqYP+SQee2v7tSKIDm+gFn3J0oRQfaWds/t3cK1/lolxxLGME9PFz6nZUB7neOGxoJwwctv6IAVu09QeMrRWMLXb7eBL7bmAWG8ZVR5DVleYKsvNPjlhv+p+n3pAEfzV5GPEXznyyHk1H8eFOucbKTXawp4/1gYVx0rq+5hqycDOeuHk0dxz0fW4QF2Snz7nRpsaYhdENIXqxCyZi/dwYiA8+uVEt99W5ecJFecAmrQdYJweLIyAcWu0K7vlOMO4Sl54C+5Hvb893C9PvWph9MQV33NFPnLi+cwx3GAOPYCzWYPSzTLj8uP15sozsco8ylR/oNoX5sXenhi39hfJzQPbMzecj1BaHSSnTBB5BOwKGfgtmwATzEKwAA543QVMHXpYQ6JEUOsJAwA06juMQNko+klqVJaV4BXOQ77EnAy0WyKGvoG7sAqH9Etng4RuyEemdGNBa/JTPf+WRI0E3gcdBmNDDi0ubBJCvyM7Q45fyGjo8qSBFJCaKSB58uHqXWCTcitZ0N1Y9A9PRRRh/WqD0SaBX2smgvfFSQipRbBjCWCd2Hwkeh/M7dcjwRt8mABzcYslG/GP6PoLmuyK83LjPJjr4X4pt9NUNJ31MPEXoo4+X+bM8W3u5JSbaqhpyvdgSsrhFzknIAgXvhQkTbj7iYRu8ax/ZFlyxnqE6DC7eLHLw5h0t+th4ZcA8I7ZgxHfs9l0Xi0xYxA2G/DPXUbu4cSz33jZwvkWVeYCRFWuLLmCefJld5+f0AqzchCfs83Y8Y8sB3AJH4rIBx/t+JuaN4fQtTjQv5vTlp9ymTzwS0PwcN8j3m3Bn5PkpD/TBCzFCPo49Yjsd2iOHwFrcTJn8MraC/+hYnmAiWs+C2FzQbn5tqMieP1QKl+iWs+Hh+tFpvuADrydfsb+8YMA3G3CWv8gQH29GL9ATP/1F9xOHKbr8nW6btUdOP59InI6DzQ0Rc7UcufyGG1n7mo9+wf9xlr69BnXX2ilGYDOGL79PbJGVj+btvmhPG5ick/mFfteVGUrPxstf/HADztjNNXIFHFuXNoeJvXF9dFM74Mf5QFoSI8ZiV2CnBkwfqvWj2salduNA/6tl5mf96sVvOIDnMGqoua7q9yPF5dKw7Lp4oALf1CWQT+4td003BeO+8/nIeHlqfoFTt3sqjg/jDTvXj9WFvlcnjMfOcmEcqOaxDVxquHMAP5qfyDm3nk01Nnkhc6lrbqnSwl39YX9ALqDofXEtiIeHUffk9+qRQ5E/mNtRcfG+SmidbXLPkXzVmkGqYC5YkxMUOhtgMnFeobB9BCzpCpJFEQxNBJJZklbc5yBEl/zCHzmRIj6ScxOj/m22/E4Od8roe/zQh3EAv2HmO0HzC93XncceLjGeF0eDzDW+xAWLHm+DyUYW4XxFv1/2bjc/fR6P2kPdW/SSRR825W3+NMZDODwHC68WBLpIUJvCzzk5YB4gms/a4Jpinx0XcnTiR/HUv/l+utR/9WWHaz/mYHOSDW1zt0ohY9IyQySqEBQfv2PwxOobXp354AHbfCwUFw/jjDP+5PO7GVPw0OUpHLiZRDb78oGeeMMWkNXdoqTLyD8LL7gsQI01IeMLztEzHciZUyUEtuGANz65YDBfKP7LbXKqhXJ2ccJwCTDZbkKw5eYTsOW+3PH9qRGBDJtqMD9FFRzEsNBev/BBfumLC+c5RQ1s9FcFxTUFcF4RdSOAXxVp5bJ151nyDMcPn8jCH7jT6WGFuTZzldiPX2LUfJD74eAI1sZLR/mCKnMAHT1t0m792EdG3Ny1d4fPGGMcROwpU22AJ/odXE2x7t0ghml58tREdMl9MToJefA/oVS3VMAnmy6BHw6xe/2IR67lPAz2x6U8lOPLZdpYkPVzc4b/7wvWYi9ObJGT/CeIr9OPcceppLkwHpsHwiq3wKLO8Rku/ehG9QYi2ePgsevGIf3k82qbPk9+PCymEnAGzX82xdaQzSfw0bY8DzvX+IxdY4+/6GVcuWAdyBam5QMscFpO6OZyk/hIxLGHfnSTc9gTY3rQhyzY4AE5+UiIg/Mje5NjnLFRoDHYR0drObq81six67jyA73aSxeqjFMY/OWV7NK12IDhztkwwwWbXm+W0u88xK9nXqMa6g0D+I7JW+vo5+W/o8Ot1rjFiNwU8+YZPk/HBjMuH6wVGESmebz6wfXakKfGXV0OmOIz3s5P+7OBw5jsnUBoO6PILwGckCWS+bcAQMTG7zhi24A5I3MQsDpY8RJeCUTAbwKVzCZ5wMFiP5DzVkI4r89r9I20fBhGbdQfJHWuHy5u4j14MCHuo/okEf0lrE8AN4nQsbvP5NHvQhVHTlDG015ieFm/eOBg4amYOdkxC4/IMh4bJRXjJrMEvDL4QNwYxo9er+/oQQadHl+54gQP+oOcgtNUgWHDiwwx7qmcagSa7PSCp4mCLCYI5TYeFncKWjyYA8ixqWAc73SJqbxyIwJHjMsfixUNxR849LkJYtPVXbO8gqHiChmMRZm+p3c+Zl7HnJic5dP65CmddBuHnMJvNl7Xt3hlzLgYzfrC4oIMfuAverexIg+28a1I8S+WLlflB3oWR3SBU37WzjWy5R2/OCE+wIOLGPM9IQonK25xdO6swKVrHLiAMPb3NgE5xUZueHRmA+iHAA7lFLFC1ljQ15xbG79RiV/+IsLLY1iOtieW6IJAjg83mfUJlXmZf35NYXmAfhQuBs942uFzT4+U4wcxefwjhuTZcvg4e2LoQvPcPDIMFfrKd+2Kv43TeR0MW9f/09YZJcmS20jwSfNGWp1hP/aqurZmRtKaOz1Y7JbSrDozSRAIBECQlVXdvY0ui5y5DFa+W1g/9i+GeKMTW8j4tR9ybG8aGYf9MBkPmpAnP1vcFJuPT41CJzJg8Ai/OFrcaNLnNj7znTZ5pUGBo0KdClV78KlAquvlHtu86YBfsGADdQh68amDqqzdDdT00tEhDO6Tsw6kGwL1le5nE4At4IFR+40X86srG+NVW7Wh1wBlA/u+KaK5GJhf2OENU7w75jP00FisNV2+g1E98PPM56sbMMgUd86OqR1feABizppEcfw4Yd9DpN+PB8R0MZcAjo3ePCIOhj1hhgfu3fgVc31snOqxyS/x5Itr9lF7an8cPtQfwuKFXAnWzX181xU6Zqtr62kbTpo44IYXdfUM/PBnO0LNqzPi3FvTP5z1udSUIBkyiotBQEnvkh0MmQFgkiLvR6Nr3/ccWuwMSqg5MdajC8lbx4JDEPYZOU725eVbxHtnSuFyIuBbNvyu3BKwhe8APsYxq2jFwMeaLbL6Ei5932aJv11UgMDukzju89m2FZtn0cIOelzMwErgkcMG/DaJSG5wi613Eeg0WdH3FBiCuwVWu0/Rl+veXfn2Il/B7tMizK6Y0Jev+v3eo3j3ccn93ciBFZ0VO981LNk4x8GKnBsjFBDf/J5pbMMD+riwECH78MQYuMA/8kV51MFn+vD3XocPNQofdXezZK40gbDLa5sKzmDgOzzj2aKA3Xy0sIL3sWlc43cT1niUW74Tr4DpK7jJiTb4XIurWMPpJrDy+IJNeOHUk4Fhshv+8H0f+/B/MZMXC3RUSMb/YjiOUX7rTzxe/+twkYF/NuUoYoOSb/qRHavLfhmjOQt+5yi6Cg/YxPPOMfqeOF4/izccO36OlBTmKFzid/zej5lpL28wuKEqQq/EloOP78gtBlwjh37yz7+h1ZxkOhiXA00DjiV3BZsN5KmTDGgTjoD522YP+c2bLVpHybGt3vHX39ZyPuB3T3QGA6qXf5Mxj8AVV9MNKeIAQJj0uTxyrqwGYac5iK1xAz9+j6yNIbHS13Q4lwkEA/Cz+s68Ukd6HQeO5MwHZNC/5mrQ5uRigz2uEXQ4eb1aSQP2e9NmnrRBVi94sVEOMM6nOuAv/9bnuTisPs4ehuFbznE00MSDtptTz9yRC2oAXw1Bkcoae+g62Mjt9eenJsDIPbyWo+igzZxdbW6dYN6CC758ol7eydueWmEHPuA6HtGHGXSCA14GR9l8FWNckuvEybH80XOeH6VbZYC+SnL9mad2VTe0cdw8BYs8Bm9xdZ7HAzlqvQAHSjJDDNSDcId51G/ny2M5YPuEOIfbfMjOXVfA2DiHEJPNc/zJR/QLJx8ZL5/huubizxqYf62l/S45jQziCJiEFiQS8zo6EjDGu3G+kEmlLrjqCNglK8CqbsIB3kmNboLahBvR2l/7Q/D+ZtSXXXN/2FceI1MOm4j+UcD8shjizjBW1AkyIjtMynTZxnUT4bwNDTfNBev6C5cFzSQAxyZcsurMICcKLCbElV3HwAHCBLnrm0wOKCnp6wmIwZ0jTUj1sjhUhOYTKiyoJYmmRgSdXHevOeKEDl7ZuO8m003fLVDlkL7AwSagho4CYs7H2eMIrD45gQ/szXe4I9bgGS/JMBacqh/ml/fs5YqG8dthi2tYtRlOsKib84pXNjcRjcvIQHPX9u82fGzMbt4/+LDjMYD4MgzwGj9g45D/xWxjCtV0kdPGO7npE1/5ttjShk43YtjFJv620GDWjRddyVqwtjD2fR/jEme6NNuM7yNNbDq/+qKx8T9uXe6Uwc/xks8bZ67gL7nGQkA+hAtfpKQ3LuYjuc9CHB71PLqNbfXCweiLa3xyAcfe7IRNfHFJ3556cA0GxjEvnWOMf2IFLmOxHFtM4KJNEmfkhg9M6BA/WMqrqwf/8lX7qwkbAx70L7fGO8Jt+InHYHqOF3z1ySO5iBJ43uYj35A3DuBAd2ev80WT4SGOzIfZW59zpJzRBh3bLKR3tuRm3MIli+X3J3rj+FnqjA3j8oe6Qpz4G32ChyuMtDboQ3aQe2OJDvGBjXmXXt/cwkHY+U3O6bm5U/9q2DhlM7f5J48bSMzBFgb8X65uDdII8almYh97xm1ckZ/9UXACoP36zDF8wmbj4Eufw4urzL93znPtm9LlYNLg7AAAIABJREFUJfylm7jwJ25UCZ7Wgxez+XyGoP4cT3LIGa0oWXsxsj7VxmmcO1fAXBsXG8oFb9aFiwAHne9crNnT/ErWec417fA0xZ2dC6sjzSt4thaHSXzlujYE+hhFbm07HxysJgGGzHZ+l6R0mBwM3JGSO9EhZAkwcgCbHAESZEkEOdaPTejk9HmOA6txSxDHbCImxwm8kxUrjdOdDkmbry2G4CPo+AEPyMgBY6KFC5+GtBEySPytpefPnzAptom7FBXQkzW10tYhnUtgbzI4w3DFO1OC37vc6yPySzB0oLM2fQn/1NLHWA4paEKaROhBMF65dIOEifLhjDwyqNlmk2smCf4jymEbFyXn2rBLAUA3WISLzcYo16IHHnOeM7lSAosXQdQzlkKNApUVx/qNZT7PFnlI0QOkfjB2i2yx4LE6Y/mr8cYd+fIC7NpLFn7my3UcY9+P2lZQvB1R+bb4nInxKW5AdDEDR3PLhSedFm/4byG9fFQkxNcmC/4mLz/EusBtwRMjGxE2RfGDO5ovduS6RZczm7Dy3/gwNv/B7dxscwdkQ5IvPGGC08VkOWMOF+MzoHjPJ/qIEfd/nN8Ao5DiC/nihmlPuOCPBbl/FQUfl2twlvdyCnYAPvWJGIMb3hTvPD3Iw+VdhOZ/dsaBSo4KXRID/BGTnqBNPyb8+OipOW4QwAU++GsjyRj7mkvyPazj6Y++W1PejlPtEeNykWFc4g+xNJ71mTstRGA3JzlvA59vmmbMc6APOWtksXfitwGlaf3gF0dnfnnsJ2MRqm4sdzlzMIY+dOh/tulmGIc444N2hjhuZ75bSazhiAHYKob6BL+tF3ZXq7xGDl/KH/hZXph7Dx+vTbE+NZZxfvRH3H8/caBtvgOaMbx0nadmi1lnZOBZ/HGos+QozcVzXJ1GvDik0H1t0pS8uNN39wP1bROnLsY/uSlQyT687iEDNq6eBSkY94R+juzqF/eCPO1ep/+7LxtXmtzFJnqm2jOyuaOa0/jtJwPBynkH2KiB+S2/9OHfcNUnntpuH+OJMWrBMBA7p0ubtJXnPc3s85uEJZQBA0h7h4lNsjXpbAYkk7N3OzcgKzQPxwskqg1ERBhIgG8HkLNvsChm6MYWL48IN7kHuc/Cadu80OcmIs5jj+LDWff40cc8ys53jBQE23sM678ximyxPLoNEAWghJPH1xbY0Ylu8Gdr9waQGzjO/njbpBBL9rlm4bGYNgk2bhPPhEBwHG3yr2jODn4UE3AIgx+M5dy1GGu2kFJ0ArV7Y4re/BUDt8SvzQYLwnSdQAhRGQtzvG4sZ4oOh5DA+LzAZwGtCCNHPy7dYjU3no3idDFe3PEw141lWNxohOHib8G+f0gXv568Md4YyX/vpyO94FOkceAmrm4QcYDqwJgWkddvfURP+J0ecQuPfkyA8mFog+pteYYvbNjII59s9zGuOddvwulAOtAlVwsx3LdAOI3h98Ht4g+WYWgeyzHtwAuzPA0udjR8zvhobjxxx1/+BdQvfJ+u79T5/Zg2G5er5srdAKWLfucP9DKXiAF24R/jvFrUvQdPXMtB1/iILPrVw5sv6hDt8YwtVe5pP7LPJpc+OWFMH+/dudCmyjoZ34sBsqZHmOUyIsktsN2PY8GwzRlxahNQeqXoU5tQg7zzoLGzp8/Nr8tFPvgGoL+Fd/MbXT0VRYdPTMppHSBG46gcg3ufakQOsVLfmxvjtxzEBnnPZsE5sHykhlSDSivxXHxhcS7h12p+Y37ySVPrFHDE/OAYH2BeDWAe7yka1/OTXOAwH2juHpHl+J0vyNGRLed0YxxPnpED5NLiUU5s3OLLGX6kk3wZN/lDn50H3pHbNbLpt7bDBTnMaT67k6k+gKF4kg+TlZ+w6mMyKkcMI+OEvt3TGA+naHzjEyzZBBPTCHDDwJmc2/wgzhypV/Vp6aeOfWwo+LShj8N1p+vJ2JesdXwq509nfHNossOqHoCF3+HcM3dpI5d970pjggpBEAdtO7p2wxJQPzZFPwFbsWsiXaMb1xh0LskFSj/26H9kTOCKDEFg0s6xiVkou4EEv8sDKbyY9EYvN7CzBSJCmLS8YyeYYPiCB1Ibry/PJJ3cHVdSXw4LjAXk9W+Bmr8UGPSW+PhwE7UFA53ma4sN3M3/G5qS1nt4Qg9Cw9z15OWW7saJs4mMjLwuJcoFfV0icU4OWfRRYJWBynjVHoK8pjcdcLj209vPFi26/aORxcxiuBwgLsUTP6khYNgGgjyAJ7GNj3HPUDCsyEx/+asvTy64mOSbbhRb7IMJH1Y0nQNPgaPdmC6WL+eM7d7NA/Ft8WfBBwd/E4yP437+tcUI25h8bKMDP82b8HgCLLFpE3P7T3MBPKeXD3IB2/pHXNOze/3F6Def6FcP8ePNXPN8T/fkDmC80q//3IaRsM4c+YGf5qKDkT79F0P9+IYOXtYAOOFpG5jKDf1gPPjIGTqybS4mqylslwMq4D5gYNKNalNqzpyjr42Zm3nuWTCeRY6c5vANKTp748uTXuYPOQPW1TJwfKkzbTDcQ1QTlO2NKzj5B/fiCrMbSBriSF+qOctZMNG+OWSNJs+yv/mPP/BPjrAgE19krCH1cfJIjrHwbV6RAswRbHWNv1wba87144S5AfZw8KAAeXMeKOUSOSB+lRav9OrvIIFpdWR/qy7ftYd9njyTk+TJ4gUmNnN9lC6/8SPGNurYwk/63Tyih7HoKafEDB7iDf7fD3+vTrrdqNNYHtGGfnz1VT2QPAccHrvkdGyCp3UO3r9whUxx59K+2RPQp//Wuez7PXAG4R9nxse5OsljcgN5Nm9NcJ/AIfuOw8xqdXIqLJk6ZeTwNi5o5Bou55tYDvTDWQ3oISTgnBnarn4u5sx7vTaNxSvx534HMjSA5UvHBI5u5sojqrzqv48hN5zoj1+TKaf+tP/EIBkZv9ofu15iBaXgKIjXWcinHXBNVhNZZJHyJAYyHEsKx56mQzh2YBgZFhKCw+RARxjcoK3Ih0niIDb9JlSbO32PdHE2kZmAqHSSMe59bZIMh9E/PhqoxHU+/OjxI5Ew0Ofl7gnKvvPBJOY7CMsmzshtAcFuXMPDON5Com6CGeeeszf+NRvBnCiAK0xAtiB6Ec78oH1+FYqTmMMDVK4RU/HDS4s/fUzgG8t068u3CXApgBPkmAgsypuY2VNf/fgBF9hfQbEwxInxb7KCAX34hbybPDYs5FW074kA4/BNv+hDH3KMXRzSYQEHcLiR0wFk89dTvIEfn8aZ2IsZ8uLJZ+yCGSzod/HhPnzkMXG+hgzGp8Bhl36Khrw9gNQR6epoU7JNFxsDsBlj9E4X19mhTRn8eWRoY37yxMINTHZfTlX4jqnYqyeu1D9z6Hjwb/zit4+q/NMcC2gbSQKsj/G7GoIf4idWfBeGzQ9/54mPNMttxm1jCDduMBpHn7nxcKJp7OJ7eQNsrnfoSgsc+bQ5jz51xi+6OThb+Mtr5Zvz/mZxuhQu77Tdwo2P2mlzuHwgB8CiD+AICmd41S1iybzJV+GyYekjatrRb5yPCsf5R4nR8eQtfxgVOfQZ+jgmN7VX3mODvOcQY3Kpd7A5Rv/mKb5I7JECF3UWHogl+uDg8sv1w6c8vP4XA39Jpa8a4JNzEOH4Yl4i6tLQHHLurB/++iUN8dGOXL89vHl4/Y17a/SKYo4LifGSd/w1rjTh55wI0+4Vb4wBh+em08aLqRqGubWz5l5euSbey/vldPam2/HNPWoUuulz8zbsxS7XpBNuEWXDjyseA8oNjcXZfMnn5Yh90QNNYuW+OmZOAIdNeuqy8jmRF4NcPo5vIYTNOjUe0y/mzamPRq/WZ77O9n8DsThpLH+nSyW7Mbd/nkUJAHUakwUG2V1vMAYKpBuhnhjAiDpWfAdEJhsTuajFkQUBG06s2tHv8BZNZJn4XyZGMsAyQLw74qbkIukWwNlDB7rA6veb/nm+R0OTCxx+DT+4Hdi5BQYb6PYLpnHj5EnegkUSwAf9yPdlVJ0KF8mK33LWBlh14dN0hfL6RCM+6vTBJU/jIuwWyPkSfLAgq7zKTwe+uDGe3c4mWr4amxWIklWfsfcUC3QZ1/y3MGMTbqYft59CMUDyhQwktHFz0Wuc17j+TCpjvMUDTjg608cB9tsVPsehd7kzP/FlMV1+JqNs/oKVwxjS33ywrfEvF4vr5MSWTcbIYQvy4muBmEzxtRi2sMGbfoClF/rJp+FDN124yss/N8HGKt/lhljB6eKaL7ZxnZ8ugrPz+AiGbuVB/ips8MOQGzsAIVy7nYFMte863UjjSzjtyy/n6cP5cKoGwQ7yBP2ckbEqs0mj1iDTG7eNl7dyaz4ghspgeP3WFDremnLjgZvxaD1BT3mI++jELi/ascfYzQEWb5/SIcNmh7rF5jH/kBUUMWPcNjvl0O//OJzzhXH0YNA5V784IWFgUNe1OMstxogzc9uQM/73vre3nFbXm1dh1Fb24UoXiAvk4v9yvDZU2Ddd+yv363/mCWMR5kQ9941RcbV9gVsuFJdxN94WYPWhv/i4qUo/T1WnDt3I4DtxFnNYhoFb2uXviY88E+8Hk0+t0Q8/DCTu6E6neZjC5dHazKHNQQ2euF5e4fgCL+eQRz/xxb/3TX3+olcnW6M0X05jW35pxE/GSEJ5xBjus4v+yeg3XeTby13jv8SNNnA8h34xNN30c+08SB9tynEGavzMB3xzOBjeY2+uGzd8KFGe3FDJ8X8Y/BTNhDg+Ta220d8FvjvmFXjtf7/Od2zLL+OuUm39vIlEwnBwggyPHuFJoh1HAd2K8+MhmAlhQSOgA4sIMr070YEKBDaYJPZz3QI6Ygw8Sbbv5kwvjqCfiUBfu3YS0g0W9iAdfCMf0LRTDOvzE4ySD10mFfdgIuht+Lgf7quXZOmFH5qSlDOOTRvvUp2c4wvd4SEgS2ZjEqlLbBVuIhQ4bTx+yR8YisH0WfBLZnUvpk1acNO+w2R/GvSVMWGUi8Y4UZL1ac18WnKj9Bo9Fogffpm303ON7+KcxyMqDGP6t3ihW/X8mD/pnv+TsX8FH1goh5d49clKelRKmtIHFH4AwJsW5Aqvi3NPPbzO5UTvQowaMJl2dEJAmMkpeOdevnWqwsM149hsDU9Q5JGnRLyrR64D9V/uaQiQ80uBz5eksY/Pe7o0DJuL8HD1lWP4yjGe6edF7fCJQf0spvYZwKcWvP4e80KUi+7Hp/Gu/oBlvBnb7IIFefM0zvjyt2/OwnI5oL+5w5iFFtwuYnQz76fvuGrI7E8f1x7VB/zU/ofuw1t64FOZ4miNAz8AOGZvi0o80CXkzXc+Vm8e7Z/VTy+C5An1io0VNnnKgAl4JMa08dt22Lu2ZwQMdMFzMfNegEeHc6Z4wDE6lB/PGjsD4IOYXd+7p+3mG6Z4ulkeG8e+VqLjYaMdv+BdU9UPu2kbP30X9w+E4lbM8Fjs0cvl8oUarQ8oKyf28fp0kACuhxEyd/nO2QFUfBnPpykd2Fz8aBJLOuBunywgBA/kIbiWi+hmvDaeGA77QnWEPjEVlgMPEO+HCS7ihpNPlB9OEBN34z0lL45xEAlgGT5xcQ8wXgxeHCY//cQ0LOJrg6X/my/kGtjg59lgbv6pEv3pBjs6Oazz6HmwbxzyN57Jn0FHF/m2hzQqbG5sf7QhmDWvgiAXB/JVd/nbhrAxrtcDO4Xfzw7+NILLpp1PvTgbOBwGkMk7QpCGAAzRJuKPQpVtEaJ54yJuiXCDTH+LAgQy/pWBbEAaNBav3nHSRvKT8JqpiHDNxDZITAggLDHQU9HQDkWCN90KVRDATkF8SLcfHJG7jQcTzM1cCcP1/DWIFRF0iT/7bmjxmeY4hlPuFY1fOWoiz98z6EnCjSkk6ogTE5YCjl0C28bTQttERR9JjC0Xkcdv7aM/jHBqG/f5Yt+Axw++048I1/KGDMUIP+nHfwSKzyvPtTKn2+tXDt537NrxLYa0MbH82z9hxbybkxVEFITXiUv/EwP0uUBkC47m192gQmt+4o885s8Kw3yBZ/mIE+cUOinO/NZl77IXM6kJD/58ieuwxx/jwYaMc0jhm4r/wfNwIsZCqT/oalOpHu7Tz1l/9nfkaieu2s0PmqHUpxLwlw5j8+SDsW+ji21zYnmAb+XIcfrYcCIvv4hJBWt8McwCyFyOY7Cdm0oWGMbz5khxRdY8nc+MHf/lDDL4Ai74UEVYtIP8sIeBdsd4ccaquppDvOxfDIlB2IzTeJtP6dfsiz05P5YzgCKythkjatrm/28nTrpSjby+MSzeVFO9pO6iW6xtwhjP0zd8/u23k8df6lQ+qy4/LxcHnkAYv5oktzg3XvKLceLNN3MoHWxKkd9HbHtyhah+kTfx5lzfYle/fGNPoEeptYJ8Xs4Vd+yg04NzG1bk/G1VjYa/sc5f9JcLirSuOfdQswcWdD75pok2374BQnU5J2/EtRoCttL/xHq5p+E4gEdyt00/PF5c6ZX7+X2Gnboy5YDiSO/lgzZqwrc35TQbB8bnHyeGe4CJm9Zt+Xp4RRDMbKAItfjmR/P2rvlhu7oz8drBlhzS+HApoO0jvgBso41vWwPrFzd6WrP0j9tq6frlKBltk0eMmx4Bdv9eFwflHLDOz3k29BkOYfLX//27wWBCkpxOEkClRGFIxGGMQASvjjcxJCagd0JEBHoMLhcjFr3oKZFV2YQ2UHYeUrWZbp2cw+hVeaSEWyIfH3Qeu4xrEVYFP1qENDcb+beJhz5fCIF39sM47JwVqd3P28cX9qGve0WSE98Wl2wvYIekFIePE8VnCSqefMGI/RUTr+ubTszyEkuTyHHxH4RbxMbf9RulLyT0r4245peFPjnGjkcHg/PJNbAsb5QFF3RvsmVCmWJAv7HOHgO45LUCIUfDBMdcr6CVe+hgDLbQP/zqS7fuVRS1ScNiu/FtpNXXOPSZd8iHb/7vCQRd6rTjyIlz8s0Z3mT4/SJEXlyNo+3aft7RJ/qFK+d4uOcnNjmCupA6x8RIzsETPsUpC47xov0Z/z1udDEGu+iQ8OaE9hBoPPqYO+hTNlDqWAxYrEV7fqgjvXKDLWxODoFyTlPDUs4vJ8QQxoVXWLTt9fDvoryNWThFFDj07nA8eIYJSAEXXn2Xo1GSrj1FI2+2oXcOTwe+tPFyPvFl/Z6ImmsASVZ/y6+LB4eL68glvtRBvxu4fMl/n7xyvfkU335fDF/Cbdyee2CQQ8QY/eSK30Fs7plTzycgYqrG4Be+s4vZHDdmBilusfvazh52HRMHxiU55PHD3MandHAyhOXEzQ/k0yN/1avZvbrDZUzHbzyhyxxH9zZOYAgLQ/1O9TZiKB3eEyrrwMW9+R8ueVuMix0xEVL1WJWPzqufNhwf5vLYWBOn2eDcvHBscnDy/WBeMm4YNNu9atIFvs1ha9rqhANumVD9HRc1+jYb3jwoutcHjTyDZnvtG7v5MOrhr1gLp3HXysaNt/jX9+mecDK7vdzfhs+Ftop5Jn/eZEVsie07m4z+iiRGOX8PyJIlslcEIOcG/uGHicGBnD6m2xN9XGyikczo/7boG8wjdiYxyV6hplkV08u5iYAuioRJhX38ayN3iUWcxaHvrA0vZ4vlt8AII8zDzjnz6td+ek34MBrH+BNmG+hDTL5fhz6LtZzk11mdWkg3OYvjnVzFZjjwdWrFcG7PpDpmbxywpXz24MaJtzieGqoGmtCn7/xYHB9cG28M+s0t5Gw/Q1zcjUe4Fy+72Xz51uzkInKaCh8y4u27DG5Q0itXPTk1P8NKO2m9eeRHd+U+uORgsvnlicUD3+JTM13bPi7yb0+fyCPfFLRxHSfDrk8Fhj42bGDTb9qbg2BY4Wcs9+JtgxrU28bHsfqGS3Tm41mZDklggxunIott/BoDhrRpwxi1Aqxymd/mAGNaqK0j5cowuomINxZ/MOPSa0P3FwNudO5gdAOY/vloDzqXhA3hlhd/G27J6ZP8bP6KjfoWR00J6Pgv/G2IWmDlmXFxrr9c77dKeROwX+BQ6Mjy08UrfNevfHRTggz35aW1LTw4I4Tfzsep+DSufSoVIbQZxy3Q1RZ4yNTJgck3R8UT1MWWMxsrPr5Vb36jX10SVh/2gL55mS+M5yBn9lEhg9G9uUK/uZA+/MF3vrfJuPvICT1t3GZfrNexE2vatFmuqj8861OgXHTTtrxmDhBzMEF4T7y0g47iwb3+JuMNDbUDQVuM31NN/G5uEU/FiwtqXXP6uPzX/xHhmcNzIH7swU5+wh2X5gtJm5zdYRouz4ylnSMOvOUH4wHD0dl4o6w1VA4S8URf83J94/nNG/jkCRsH/dRCP/k6Tae9Oj28w6ke4GJLxz4PmhjI3JY/bpz4Hx+tDa1fdMsXOB5d4l/syk0BIYbs5kmN7pdSIcb5Nb0aKgfCO9zDoKr0NvwVydLn9E3NLz/+9n9/P07gHAFYYQYYidVENZAEcxqmc1Z3zxlATxLZ1YTlWhVzsuSlUXvpdzEZOZ2dyI27Oo65GwiTZpg6e9pk6TsXBGT6wGrgCVrFb3q082Kf7OsvQrwwxGSFxybTHf9OEsQfeVXRT+EfD8XDol6A5QdeMZNvJKpPR0s8+pQLE2Laeu8Zk6+L1eKuH2FryBffTNpNbnSHQzwvBoEg0BOXR87JMz8ZA+fhHA5lihkYiQ8qNkHhBZnZRYGw414O0BlfLwfjiLFbDJauLBTqDT86d8zeFlVtbH5I9IdXcfGMu99GZKGy7fFTwItl3yMbThY6fHX+6VhcjvvsoUNq+dFrY1wcaRu/xX1cqX/jn7k9/8VSHsKB91zQBqbNBRZbBU77/DwBO7hXAH2Kw4KXH+och0d0tBhQuD4OpoePbp+/Ho+tiYDB/MinXWNbmW0G8gGe5Pn5SMf5lB6pe/KB+3GCCpSSr9dfGz882d48cyy84c5iyLUNnznCrT6nS67LHTZC9LkJZrONTH3gQhf980l8cQoX5Lqbamz0VJsx6IGLbQZQq56evGmmuogeXvLQJot7xoKdgz4w7N4neNhfzc3vfYLAx6rzgzZrTH7deoMy5jjnKc43b2dPUo7MtQffzQHHJrNYjrtMHDtP3ZhK7eMgfsA1l+AkFtgAA3zyGh/xe5g5Y7GzGKsbHfFmXLZBzSe/q0eOIuQOvv92MDsooQ+9zSVlaV9dzAnxAbwxcsBA8E53G35lqtPH2XBmbmO1RVtvSjMlB/C0fHeuYCus6DdPdF744scH8dC+1yBPefdBP9zQ9ugW18Z31n+u8XGf7NTntFwexS3mZnJnMJVSt44pFNfHk6d2ryGwYJATlGD7czo33/TQiOi13zXvrU4CijyDR4XJ+ILX0KthVmu7ZDWepLOt+00SUSxhS+4VDpLagEewvu2JAoWjJDNI2HUGPcUEItBN3+Ox3wkhMPvr1owrUKpB7+S5bmEHuu8el8SbjAyKeN3bNfgHa19UBfe+hFsRZLhHerG3wqTr0/fwNBnO2FbHEh29NPTatTLb0GCQcXHWrW34jqwFFUwUgWFQyUc3wymq859r5eET/fG34dhBV7DPQvGl8+h2o8pl+KbHmGOuPEARNrX7+jsb6baQNUHVlcPkF/e8cBpx2ggctn1CQyEr3xjmRC9HwEHRQdaCxDg+6tHR9GZLG+guXozl5Rdi0Ycd+sHz8CoH2OWjyfxVZeNNskf+GD+6My22+S13dej/eM4u/ug3Mhw688yjuDXujR1GdIuRcfjynnUqn5cb5A7rUIse3MonH/P1sSDvyjcd0X+PPZEsX2kXR4vpfSPTJAQveSDfKRFv12BAPTKctUVM+ujububDDC/UFmP/xiK+aN+8cS6VGyg3V5Ajv3dMVwvncl3+2xTjA7h4IgUvXFsj8X3clMf6hv6eHmEXnTvg2tqo00+uJqD9vkJAE/ljHNATbob6VLi482Ulnqi8H/nhK5z7pDnM/HsqfWFzEm7Pywv042ux1U+M84pr/eW6vJ37b7+bnQ1DV74614gzXMc3PL15jM/UIecteOAO38iHZ3Ni/N8nSWBKp0OwiV/VROOSLmzYnfxyk27rCJyXF8j+k+8c8v3Vv/RGnfHwNB8M0J2yh2OUdehL1/JVrlw4xRGMYp5sOrAlT+sX6Mce4jMnl3Cect8cF9/Vjglbh+LQPOjNAPr2RE5TD176wFkqyqNt/BgOcAaInN3TvgkznvxRh4R8m5vgxU4+dDq5Wfvmnefhy8/ZvucBK07ehk/zXHc/jP8Rs/8UEc+f/vzjp/MDpRRREocJ4JGjZwbXxuk1CKgdoGFCPPcCWQP66OOHF0d+RNFFTjLGosOEydzGjbCZ8DwCmXzZ4mRCMp7Jx0RiQ/ngtQiEgwRaEQfbCgv6ufY3jiZbgTFZC/bFw8TbeHA1yUwYMgYdyNCXPu/X1aN2sKhfRxqTEYbdQl/Bu6SXmOqOF/uQY3wLFRilKjzDxS0cWbsejMpWNOlkX2TcgLY/HDp82TL2JbV6s6lJFYaJBo70y825vW59Ltq89VTEYcO1/GIs1yWPONIn9uR8Slqx2UeLWyywB4cWHc4U9VWN58v75hV2yiv9zD55I5dsRhbH4oxeY/zEfbkp3t7I8Ide8QWsbiLHVXwRN8ZdHxnXF8VddAjUuEa2F03oNefrVw4/DNAZJybGGKBskUPLM8SJ68ZwHxd3EFyWE9ukb34xPxRvgyLmNh9izO5O6FFHfoi5HEPGvJ8Lxc845IBzfvOQfmod4/lTGxicXjD0Buz6Uf4qlqzyZ1oZA+LgJhJV4wHVW8gzo81wiKmNOj68fqPPj2KfNw17guZ3xKqVuLfYosO45jObKPQAZ7qwYa2Pu2FdnJbry39UcT25XYvvz+eJKNe//vX46sJNXrYe8MSUp2zEd/GWO27wjX9LWK1FjwVIo+UObcQG+a49G/TTh2LzSkePbXj65apfAAAT3klEQVSgjSGKvpuehtk5nXEGl/i4ZuvJUw/Nszo9wTH4qEvEck920nEBTCGyw/TEgHHqrg0e//jH8VuOys/FwTiNJzDgE/e9ZkNOJeDhL/vKMrBYXKeLt/qKpUMWg8wwlGN2Oa8eiK83SZeDC6p1kDlTbWUc8VqdsB5szgRxscjssQuI6gztw4TfvGZSjOusriJ8eYzf6d6ZIVvvaFMffq6WPDbNm+xuvGeU5OfN4wlcgKdBDsP5wL2h2sW//80TuD6bfwsdatwkRKjvpADOBJgxNL/au143cjhoMo8Ygs9BX5c7eb9GSOe6cVzyEmPXS0rahlVsjXMA4zHAu799B6FNzH0Xhr7vScmg9KCffu0RmPBvEol/AQuviUJHhZsFeE/y9B39cJuu4WYcXci79vIUCCgYTReD5ObhSAzp0hX65kPYvKetxZRLjKHLvNKxz28ig8F+Cmyb4OP8wZK4eK+pdNPHSxuYpL04mfQNhkPsO8natDBB2VCxwHCtriahf8dsxYS+jMwONtSFTd8NnDcmKHn7jHekyde4ZfwzKRlnP+28KLBgRjdPKp4NEs6ahywk4y7cKrkg64fG2cLXNg3iL4/48rJUgW9xGtnlyjjYPACD5uEwHNM5HKiYzDHw4ce0QHebTJIDvgZf2sJn3+KMQC9Pu69ZX3lHvBoCN+ETJ5vkNnLoMf59xFKojCFqwYxPjksP/OxPO7x9XI+TjROniXV4F0e1yjwBc/FkDNeMcUHpI8zp2AYJO+QHask9a19/x9Hx6VQu27rSJseBiykulhvjcraxa05EymjWz/LYmrvN8XKwfIAz+ODlHB8/bFj3/UxkecMLx/gSdvyYLyZQvxxBLSWs/hHl4sEfGEYGP9zYcPtgB4d622TdN1GLZzUD/8gd/Ls1MALEUg4ZQ9q5r2YyFr7kiL5qwpE4fcrTN+4f3fOXpzj4wVNQcJt3KRkf1rHqAbLyhz2wrE6ETUDxIQ/p50/B4AdxEBLyfE7Wd+HU2byES4Wqk3JD0/xo3ipT/AQTBvBy3Ji8cyrOF6PlohxJ5hmLbjkef+CmDZ7AEVd0G79sOE/oXz7QPpXpxyZjxJev4CFvPfBj9fPxT6yTIbf5jh25RD4zcLa8CW/XaRbLt6azTsUvcvSbc7vGl/yjjzhcfIuJgxoQJ+bP2gOAXr77L2cDtb5xdu5/CgR/BwajPI3jcOIVkCt4uvx5CxYAdixJuR+R9QHIxFkSASbnUOHCShuFMFlwTeZVuYmDCc2o4BjSRj4wQTchvuABA4Q/H5WpH/KwXUDG7cikT75en6sbc1fsKGsCwx0YSD4nM9jyS8QNNAYEju6SFXzbOGPS2Aggx8PDoJsM9E+GOCLDPdfzqwIJtv0XA/vRc0TvBfeqYyw66Edn91e8getXHwsfVFwlSSerTNi49hIM4OOewck6KerjyZ80stgwVwZsuhqjjpmE8/rVv00XdtKjGjiB/19+/Pj1L4d/4zcoCIGvj/8sVit6LRLY0Vb5jYwH4yhs2KSwo7MYrvjoZ+3KoYPx5AaLAzYe/7jmdrEFnm5iK93H0BmHLP1+sbq5JlYan5hOzo8UNXDwIuOihiwb2dmGFuR2D67AiGe4yrHrP9wzP9Bb4VI+vxezrHtifug3XIIDnbzQAyC6efeP/80pc4S+7Dsfk3VetQFSLwBMrKPL+Vj/nhihB93wji7y5d28jVN5RHZYGENs8LsF2b6RhN/VLbDoz88fP9gUsYjrG+PP5Yl7cQSz0Ks9xpjUIdewx5vZNiM+zSOfihcy4OBpGfmuouK+HNd2CzXUkQfm6FFvLPyFh+rdsAr1+QhXbtI9P8alvPR09DzuL45XMP56Eo+/6LNOAqq80WY5QHzAacz4pQpvPj6ienkjsTllntGHgIZyFBtcwnf5dSbCp+0QK4pj77WZOnDp1mJfnjCWdj46Jd/cJCvYHOOaGJFLs7/50hxy7oVT7Pl/DH78EGG+OZfqwi9kjVW+vrL3Orvg0J/uHQvVPJBAP1g558f0ck+TEJ45tafNiwv9Cj3y88ux4J1+hc+tONc12zQ+OJV5fG34mpV1bv9Hx4k/dte18/z8KPHq5Opsn6avP8ERIdO1GmeeL4/4DhxPhkzSwPu9m8DQLskbMG2POReNBXdy9EPme7SYmBNLjMh0kiKbUxZzikmxNgFKVCdpesHm/1lrEl0G0UNfBVJySeoKpxML5cg0gZCl30K1ILNAV/hWpAcZea55faElHpnYHnWuWIuZMbVzAqvy3zgbtxaI/EnrOYVBHRXc4XLyNbHRA0iToDEqYHFYUX38AIbwKwTIzu+dsbNDnOMRPfD86CMXwCjOklM+vufcFfoUQXnBd8ZjozHYx5+j9CCh37a980uejRaFhQN9vuDh4c9Oxj9xsz95CGFhk9d85x+B8x0gcSH3TR92eJJEARpeztPBO0PG+oRrOQx36Of+QD7nfDVe+ScMftRnfMtp5pDH9xiWR8hakCiuLBDLvfzXtgbSM984Z4Me8yCs6nxwv3yY48VOh7AznY8+fUdvOaR7j3/3HooYv3i1UDDeOPW0FFvEXp45LzfB0ndciU8mbgz5MxhsMPf0mcVkuYMOP8JkXHXNr6D0J15oYxzQ7hs3agubNfjptytZgK11xGj87w3lfGtjOL/Q7ca3J2xuuggEOAxI1/m3RZCnO3tjvlzE9ja86OHl5q1PK7QFSbzSR5v3JsjJDfEUT3GUA8QcH50f6WADeYdyUXyEXodzUGeOfn6aS7XBlU+jns3ZJ4DhKy+2EeU/UvBR+cWvwfMk3Zwbf/GODUNSfLWfTvHk7/IK+3DNXPa/aOBLdU/98+c6/8SLp8d8l7AcU4QfYGltMBYntPrgpqa1Sblhww7jmmuane2d0UNcdj9MPfEWL2riBDnaiAv+op9c8UiHPNTEvESG2DLW+JfjmqoNccWS5WRbdZtc2uYNwTtH0Au2R4++TE92j7Kjgzp8D66fugh1btDjm27aOO/FWNRjU36wsUZ42fydkTkzHxVe53Ne3J4mL/Gtsfr+9MunYH78PE+nQumEywkHAfIxvGsDiXIWiTk0gmf1GPhaWEgCgCCzZEh+ZrSBTt6B7V0l959hhziwEYSnb45rosSfORfRvqw9XfSRbPRR5F0QVPL5YcBKJANdl9cDTVu+iZ/kKvm3cZAn2iqOJmaJaiEFVElwL5cYLBRvQGvH930M4gRHH1DAW4KZbAfe4W2ugf3FjwyDJ8t1MjbHM/3ANFcQmRwdz8SDB7uywb0TG7EWPpOhGMIB4ykM4HCxw9Y20CL7/BhWjRTH5Y4YNw4cBW6Y6Gc8r41ZoRRTPnFabPQXXxo37sSRj17Xz1hk4UcaIY0Fh/ZhKse5twAgCFZ00MZ1PDJshdHcGg5EGodu5uTVZUNPy9CX3tkXNpieYnZ52JMf7MeT8thDD2fi+OCTZzpMkMO7nCcDl1sE0KkoMUceDK+PYZo8fXuJJ17lAnJY1PltRjjjaAMLRv58Bhsq6fBHOUFOPhsMN23wBN53geiXKxiKEjYPvzPH9hEibehKDsz//EeAGUQdQ5YNXlwaSzCyGcfXLYhPPMABfs5sRJzrxOWJh5xnSoKw1zh0G6N80fXqEq7oO9jYqP56YuPTM8ZL4vkBbu0UAOf8+sFD+2rU4himxQ+FfowliHIUmeVPvBqk5oA5QW50MJR+9eAHuZOdq+eZPw4rlvrad+3gxbHTHWeTl79syT9mm6vw4JxGL77i9z9//ODfl4HNN/xhkhOuH84FHAfk/a3f1PLfTo6i0zUJfIzlhd+dDcNs09achwN5bm6QY+Plxgw9tc9Pea3WrM04JAtX0fEZ66DTvp/WgjDahs5thMkp7I5z6CLmtPGq7msHHfCcYq7RMx+krzxgfVAn8UBP46L4wwfzq9zQx/JO22DB2Dguh699cDSnzIP5UW4xbtzLW7qtQSjZK3+c++m07zuXG/+tHf++HH/ilxhWEEoWPxpBQQWcM+OYpBuvr5DfRkEQaH6Cw+0MbpzGucnhtTOM6yUbN9yrrglygwiOFnu/JwNOxsf2bK6Ai2NJtQDaKBr9wjd48N1qwQHL3mWIq+CaSCtw4Zz/ixNmeAVJHsRVcpms+QuHCFoI3oHbyGCD4lEM7gRAlqHjChJakGinMOx/Xsotjcg+ybbNke3Z3mTAT8eFT2e6pp0XB9wsH2zfBMqnK9igxYcxJvI4RBnXLH7YKb/Uj64Mbvz1g/aIV+SSnn54mw0T6sjLN3nUeIaZB42ngFKg335sKg6e5ggLK9cc+DOZ03LkaSPO+MZrMJCn4Li5QF/95u7iGefEclzzMSMJJifYZmwYBFgOg0GdgGbMdD5+s7kAxy/ZITddWNiMNLfgSpMSPM+yy7gOF+txVBuxlKv36XZ6bGcDA16wPj4KGb/QU84irzkasQNfyw06ate0A0+bY9KNjE9v0okON27Mf3hhv7VfaqCPRZUNTJyaN9OBYoip3zikd9fag9/g4YDQhre4gcNjvrWIOx/pIE/2tBfqk6NmES9xPCokKpnpZRMzO+OaT2Dwl3Z44VDfcpaGcuz0nnvjVRdjzXvenLL4Jc9Z98ARt6u1kLD8deyDVX3b2Ksg8sollGoDHYHammBD85Au1HKQm+T4sDIeu8ZjMUO+a/lpLiw/rjIUEgvk/zhPLdGD74axmDCXxEd8FrOwaDv8yBAba4kTrbm+Nwhxpw70zOmj9us94/Pr+jgSGNdYT/xI1jP3jYdPfUl+eDHJtfzMVjhW466uaho6b6yT3YkxHH/GR2xV14CFndVXc3L9DaZukP/MC+Tp1tXwra4o/uTEEfrIy5MgpuAY2JTceAw4/0+3xt57c4s+QRwh8n2cb9jswYm8vmPmRLWP8XKBGgClzxz414+f57NpGrE7AQJTonEGJAf9iu6LvJwhv8m2vgf/AZj+68iAbyLONraodCyeFQXRM/6RFVNt4hJdSdI1CTYi3TDNZhyIERu9u51+2vF3m7fpXyLNN9Ur/F+Sc6TTD6f5om/01a4ufGWhLDkWAu2CmQWldwTeJABu9eQnySq/nUkOioIfiY+T9DlJKDZ9FHc3cugabWFWXZs57Jl8YTAvsIMQ5ouRk/LZ3DNOrJ33JkFd2yjsCckAhMXb9OO/GCYTLicJbWD/Jiv/vUt7MWDbjcqzoVobpikKPi1pE+PmPhvLFf2kn38ajv//Pn941MXkWYDJHf6EjfafOaM/zKmevtAv3wBYDtHfxpzzl+N5V2mXg5Ng/PKu+WWxGT/Eanw9djUN9p4YCYhC2Tgw/LfiDfYV6cEcXnji42btgQn3IKxr7/PzFuowHeFyrE0FHjKGNBy+nWmXZ/qIsQ3n6Rx5Tp/5SkyYV+QQGxeUpZR4/fK3U4fc7Gno+Hc3QS+W9Vcn0UlO8HGkNZN2dO/EtUQfGyYPXGyhDgs4iYPqt6EJI33o1keT7/imGfRkTzNs0tHPC53wwIbm1/MdK3xio0q83pip48EJPuPId8jyFZ/UDRQ2vPyppn75xjggB9cMeeoIuM2HVNGPPDlkfSg26s8XCdyPNj/qKa7TNz+1j/zmEnqaF8rGMyIz4dg+SrR9MowrPuYNnWy6mter7XJIXzpp37wwkGxyy0F4o7Zjm03i/Acjb3zuXz8Y/mJhjBjUnHG9TKepMCJwlzzh9awh6yaW+j3nyyex08ZrcWYQR2e69AuxOIU7x5BnvdlaPnl+xh7Dn9pmzKuDWbonobT2iAdf6fVHbzx6c+PczsHZJC+N69WY3+HEJ4bo/nN9xeNQ+MztdTjgjJXj2rFr7l3BDTjnaDjzd11r3P3mRX7TLc/0jwuewN0gfRpF6G4P4BSOggEJkoG2PpZAn0XNzHmsL/iyX2Dn0APWpIU0EpmE6nGwSYk9VDLOjEk/BDEm3X7HCawQ2jt9JCHSiYXcjmx72jXnvXuqyCmeTSbaeJIXsDYWOcRcKJZTFEnw0IdcAZ37LxyEMn/kGqMvJZOJSL2YbAq2+JC06CD/rTGLJbpoaPKqh+SPZ2xTVHUljC//JiI6iENy4jou6Z88qaACBObdY7sCJmTaJaUEzz8nHVjykZkkb8SkL6Ub7+TlHD3IVfy24Taf6KJjix75+2wo2YyBkcXRzd/zFEjd2IHD9LtAlVvo1PQwYiZ+Fms5wZ/xUHG9fsH/YsICjUIO7KbXjUzxwacvPCBavAze7IBxONH36J2+8a8f+Yeo+vN7c9I5AVZ0csSn8V1RW/6AkXlRHIF0h8WZebi5nL4tAupPpzxsPi9nZp/FmryqLuEiNj3a6IoXO/Hik5fesIid9saT186H6cCHvu/IX8Lnmvh4xm4YVxOmTwz0k/JtkBjjAs7EJJ+2QMX7W5uUZTAxqFA4N/szHfTfGM61/ANLl+e8dnxCFz7EGU3Ig5EvyLNB3eYB/fYjuzlfvKSnOMI/uQ2m5bwmyQE2NL0Bgjfz9NDy5WnK5iv1QR3NN33ZBmo5EPaXa8djdDLFmyb56+N6Kc0vfeqXn6L68IJt8jj/PFczjMds6FhPfJ4nZjf/8nfxGyfqOFBPPMBYrsxf50HrrJ+cgKUnonK/mKfHcXSQL4S5nAGLPCHHBMw3fFfPwxnxYRxijLnjiGMxS/wM1qFjD1llUIpu6gTmsEcdr97eOKNPAMn1yYUYGdALN3xqj3xzkUUNf9muqA89yVs7yWdy/NHDJfbEFC5vyhNzExkFj1yXg3kakeEAA3wxhx878/kOymajTvMTE9qlYcAm+P28nCuud1xTmvt//fvH/wMxOaladt1X0gAAAABJRU5ErkJgg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pic>
        <p:nvPicPr>
          <p:cNvPr id="3086" name="Picture 14"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52" y="1700808"/>
            <a:ext cx="4617901" cy="252028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363946" y="4725144"/>
            <a:ext cx="5472608" cy="550279"/>
          </a:xfrm>
          <a:prstGeom prst="rect">
            <a:avLst/>
          </a:prstGeom>
          <a:noFill/>
        </p:spPr>
        <p:txBody>
          <a:bodyPr wrap="square" rtlCol="0">
            <a:spAutoFit/>
          </a:bodyPr>
          <a:lstStyle/>
          <a:p>
            <a:r>
              <a:rPr lang="en-CA" sz="3200" dirty="0">
                <a:solidFill>
                  <a:srgbClr val="FF0000"/>
                </a:solidFill>
              </a:rPr>
              <a:t>Have a great season..!!!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ext Box 1"/>
          <p:cNvSpPr txBox="1">
            <a:spLocks noChangeArrowheads="1"/>
          </p:cNvSpPr>
          <p:nvPr/>
        </p:nvSpPr>
        <p:spPr bwMode="auto">
          <a:xfrm>
            <a:off x="611560" y="1772816"/>
            <a:ext cx="8321675" cy="1889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Microsoft YaHei"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Microsoft YaHei"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Microsoft YaHei"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Microsoft YaHei"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Microsoft YaHei" charset="-122"/>
              </a:defRPr>
            </a:lvl5pPr>
            <a:lvl6pPr marL="25146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Microsoft YaHei" charset="-122"/>
              </a:defRPr>
            </a:lvl6pPr>
            <a:lvl7pPr marL="29718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Microsoft YaHei" charset="-122"/>
              </a:defRPr>
            </a:lvl7pPr>
            <a:lvl8pPr marL="34290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Microsoft YaHei" charset="-122"/>
              </a:defRPr>
            </a:lvl8pPr>
            <a:lvl9pPr marL="3886200" indent="-228600" defTabSz="45720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Microsoft YaHei" charset="-122"/>
              </a:defRPr>
            </a:lvl9pPr>
          </a:lstStyle>
          <a:p>
            <a:pPr hangingPunct="1">
              <a:lnSpc>
                <a:spcPct val="102000"/>
              </a:lnSpc>
              <a:buFont typeface="Times New Roman" pitchFamily="16" charset="0"/>
              <a:buNone/>
              <a:defRPr/>
            </a:pPr>
            <a:endParaRPr lang="en-US" altLang="en-US" sz="1400" b="1" dirty="0">
              <a:latin typeface="Calibri" charset="0"/>
            </a:endParaRPr>
          </a:p>
          <a:p>
            <a:pPr hangingPunct="1">
              <a:lnSpc>
                <a:spcPct val="102000"/>
              </a:lnSpc>
              <a:buFont typeface="Times New Roman" pitchFamily="16" charset="0"/>
              <a:buNone/>
              <a:defRPr/>
            </a:pPr>
            <a:endParaRPr lang="en-US" altLang="en-US" sz="1400" b="1" dirty="0">
              <a:latin typeface="+mj-lt"/>
            </a:endParaRPr>
          </a:p>
          <a:p>
            <a:pPr hangingPunct="1">
              <a:lnSpc>
                <a:spcPct val="102000"/>
              </a:lnSpc>
              <a:buFont typeface="Times New Roman" pitchFamily="16" charset="0"/>
              <a:buNone/>
              <a:defRPr/>
            </a:pPr>
            <a:endParaRPr lang="en-US" altLang="en-US" b="1" dirty="0">
              <a:latin typeface="+mj-lt"/>
            </a:endParaRPr>
          </a:p>
          <a:p>
            <a:pPr hangingPunct="1">
              <a:lnSpc>
                <a:spcPct val="102000"/>
              </a:lnSpc>
              <a:buFont typeface="Times New Roman" pitchFamily="16" charset="0"/>
              <a:buNone/>
              <a:defRPr/>
            </a:pPr>
            <a:endParaRPr lang="en-US" altLang="en-US" b="1" dirty="0">
              <a:latin typeface="+mj-lt"/>
            </a:endParaRPr>
          </a:p>
          <a:p>
            <a:pPr hangingPunct="1">
              <a:lnSpc>
                <a:spcPct val="102000"/>
              </a:lnSpc>
              <a:buFont typeface="Times New Roman" pitchFamily="16" charset="0"/>
              <a:buNone/>
              <a:defRPr/>
            </a:pPr>
            <a:endParaRPr lang="en-US" altLang="en-US" b="1" dirty="0">
              <a:latin typeface="+mj-lt"/>
            </a:endParaRPr>
          </a:p>
          <a:p>
            <a:pPr hangingPunct="1">
              <a:lnSpc>
                <a:spcPct val="102000"/>
              </a:lnSpc>
              <a:buFont typeface="Times New Roman" pitchFamily="16" charset="0"/>
              <a:buNone/>
              <a:defRPr/>
            </a:pPr>
            <a:endParaRPr lang="en-US" altLang="en-US" b="1" dirty="0">
              <a:latin typeface="+mj-lt"/>
            </a:endParaRPr>
          </a:p>
          <a:p>
            <a:pPr hangingPunct="1">
              <a:lnSpc>
                <a:spcPct val="102000"/>
              </a:lnSpc>
              <a:buFont typeface="Times New Roman" pitchFamily="16" charset="0"/>
              <a:buNone/>
              <a:defRPr/>
            </a:pPr>
            <a:endParaRPr lang="en-US" altLang="en-US" b="1" dirty="0">
              <a:latin typeface="+mj-lt"/>
            </a:endParaRPr>
          </a:p>
          <a:p>
            <a:pPr hangingPunct="1">
              <a:lnSpc>
                <a:spcPct val="102000"/>
              </a:lnSpc>
              <a:buFont typeface="Times New Roman" pitchFamily="16" charset="0"/>
              <a:buNone/>
              <a:defRPr/>
            </a:pPr>
            <a:endParaRPr lang="en-US" altLang="en-US" b="1" dirty="0">
              <a:latin typeface="+mj-lt"/>
            </a:endParaRPr>
          </a:p>
          <a:p>
            <a:pPr hangingPunct="1">
              <a:lnSpc>
                <a:spcPct val="102000"/>
              </a:lnSpc>
              <a:buFont typeface="Times New Roman" pitchFamily="16" charset="0"/>
              <a:buNone/>
              <a:defRPr/>
            </a:pPr>
            <a:endParaRPr lang="en-US" altLang="en-US" b="1" dirty="0">
              <a:latin typeface="+mj-lt"/>
            </a:endParaRPr>
          </a:p>
          <a:p>
            <a:pPr hangingPunct="1">
              <a:lnSpc>
                <a:spcPct val="102000"/>
              </a:lnSpc>
              <a:buFont typeface="Times New Roman" pitchFamily="16" charset="0"/>
              <a:buNone/>
              <a:defRPr/>
            </a:pPr>
            <a:endParaRPr lang="en-US" altLang="en-US" b="1" dirty="0">
              <a:latin typeface="+mj-lt"/>
            </a:endParaRPr>
          </a:p>
          <a:p>
            <a:pPr hangingPunct="1">
              <a:lnSpc>
                <a:spcPct val="102000"/>
              </a:lnSpc>
              <a:buFont typeface="Times New Roman" pitchFamily="16" charset="0"/>
              <a:buNone/>
              <a:defRPr/>
            </a:pPr>
            <a:endParaRPr lang="en-US" altLang="en-US" b="1" dirty="0">
              <a:latin typeface="+mj-lt"/>
            </a:endParaRPr>
          </a:p>
          <a:p>
            <a:pPr hangingPunct="1">
              <a:lnSpc>
                <a:spcPct val="102000"/>
              </a:lnSpc>
              <a:buFont typeface="Times New Roman" pitchFamily="16" charset="0"/>
              <a:buNone/>
              <a:defRPr/>
            </a:pPr>
            <a:endParaRPr lang="en-US" altLang="en-US" b="1" dirty="0">
              <a:latin typeface="+mj-lt"/>
            </a:endParaRPr>
          </a:p>
          <a:p>
            <a:pPr hangingPunct="1">
              <a:lnSpc>
                <a:spcPct val="102000"/>
              </a:lnSpc>
              <a:buFont typeface="Times New Roman" pitchFamily="16" charset="0"/>
              <a:buNone/>
              <a:defRPr/>
            </a:pPr>
            <a:r>
              <a:rPr lang="en-US" altLang="en-US" sz="2000" b="1" dirty="0">
                <a:latin typeface="+mj-lt"/>
              </a:rPr>
              <a:t>Clinics</a:t>
            </a:r>
            <a:endParaRPr lang="en-US" altLang="en-US" dirty="0">
              <a:latin typeface="+mj-lt"/>
            </a:endParaRPr>
          </a:p>
          <a:p>
            <a:pPr marL="285750" indent="-285750" hangingPunct="1">
              <a:lnSpc>
                <a:spcPct val="102000"/>
              </a:lnSpc>
              <a:buFont typeface="Arial" panose="020B0604020202020204" pitchFamily="34" charset="0"/>
              <a:buChar char="•"/>
              <a:defRPr/>
            </a:pPr>
            <a:r>
              <a:rPr lang="en-US" altLang="en-US" dirty="0">
                <a:solidFill>
                  <a:schemeClr val="tx1"/>
                </a:solidFill>
                <a:latin typeface="+mj-lt"/>
              </a:rPr>
              <a:t>This year SMHA will host a Coach 1 clinic on November 16</a:t>
            </a:r>
            <a:r>
              <a:rPr lang="en-US" altLang="en-US" baseline="30000" dirty="0">
                <a:solidFill>
                  <a:schemeClr val="tx1"/>
                </a:solidFill>
                <a:latin typeface="+mj-lt"/>
              </a:rPr>
              <a:t>th</a:t>
            </a:r>
            <a:r>
              <a:rPr lang="en-US" altLang="en-US" dirty="0">
                <a:solidFill>
                  <a:schemeClr val="tx1"/>
                </a:solidFill>
                <a:latin typeface="+mj-lt"/>
              </a:rPr>
              <a:t>.</a:t>
            </a:r>
          </a:p>
          <a:p>
            <a:pPr marL="285750" indent="-285750" hangingPunct="1">
              <a:lnSpc>
                <a:spcPct val="102000"/>
              </a:lnSpc>
              <a:buFont typeface="Arial" panose="020B0604020202020204" pitchFamily="34" charset="0"/>
              <a:buChar char="•"/>
              <a:defRPr/>
            </a:pPr>
            <a:endParaRPr lang="en-US" altLang="en-US" dirty="0">
              <a:solidFill>
                <a:schemeClr val="tx1"/>
              </a:solidFill>
              <a:latin typeface="+mj-lt"/>
            </a:endParaRPr>
          </a:p>
          <a:p>
            <a:pPr marL="285750" indent="-285750" hangingPunct="1">
              <a:lnSpc>
                <a:spcPct val="102000"/>
              </a:lnSpc>
              <a:buFont typeface="Arial" panose="020B0604020202020204" pitchFamily="34" charset="0"/>
              <a:buChar char="•"/>
              <a:defRPr/>
            </a:pPr>
            <a:r>
              <a:rPr lang="en-US" altLang="en-US" dirty="0">
                <a:solidFill>
                  <a:schemeClr val="tx1"/>
                </a:solidFill>
                <a:latin typeface="+mj-lt"/>
              </a:rPr>
              <a:t>Please ensure that each team has the proper credentials to operate the team through the season. Failure to do may result in suspension.</a:t>
            </a:r>
          </a:p>
          <a:p>
            <a:pPr marL="1028700" lvl="1" hangingPunct="1">
              <a:lnSpc>
                <a:spcPct val="102000"/>
              </a:lnSpc>
              <a:buFont typeface="Arial" panose="020B0604020202020204" pitchFamily="34" charset="0"/>
              <a:buChar char="•"/>
              <a:defRPr/>
            </a:pPr>
            <a:endParaRPr lang="en-US" altLang="en-US" dirty="0">
              <a:solidFill>
                <a:schemeClr val="tx1"/>
              </a:solidFill>
              <a:latin typeface="+mj-lt"/>
            </a:endParaRPr>
          </a:p>
          <a:p>
            <a:pPr marL="1028700" lvl="1" hangingPunct="1">
              <a:lnSpc>
                <a:spcPct val="102000"/>
              </a:lnSpc>
              <a:buFont typeface="Arial" panose="020B0604020202020204" pitchFamily="34" charset="0"/>
              <a:buChar char="•"/>
              <a:defRPr/>
            </a:pPr>
            <a:r>
              <a:rPr lang="en-US" altLang="en-US" dirty="0">
                <a:solidFill>
                  <a:schemeClr val="tx1"/>
                </a:solidFill>
                <a:latin typeface="+mj-lt"/>
                <a:hlinkClick r:id="rId3"/>
              </a:rPr>
              <a:t>http://stittsvilleminorhockey.com/page.php?page_id=66930</a:t>
            </a:r>
            <a:endParaRPr lang="en-US" altLang="en-US" dirty="0">
              <a:solidFill>
                <a:schemeClr val="tx1"/>
              </a:solidFill>
              <a:latin typeface="+mj-lt"/>
            </a:endParaRPr>
          </a:p>
          <a:p>
            <a:pPr marL="1028700" lvl="1" hangingPunct="1">
              <a:lnSpc>
                <a:spcPct val="102000"/>
              </a:lnSpc>
              <a:buFont typeface="Arial" panose="020B0604020202020204" pitchFamily="34" charset="0"/>
              <a:buChar char="•"/>
              <a:defRPr/>
            </a:pPr>
            <a:r>
              <a:rPr lang="en-US" altLang="en-US" dirty="0">
                <a:solidFill>
                  <a:srgbClr val="00B050"/>
                </a:solidFill>
                <a:latin typeface="+mj-lt"/>
              </a:rPr>
              <a:t>Coach 1: November 16</a:t>
            </a:r>
          </a:p>
          <a:p>
            <a:pPr marL="1028700" lvl="1" hangingPunct="1">
              <a:lnSpc>
                <a:spcPct val="102000"/>
              </a:lnSpc>
              <a:buFont typeface="Arial" panose="020B0604020202020204" pitchFamily="34" charset="0"/>
              <a:buChar char="•"/>
              <a:defRPr/>
            </a:pPr>
            <a:r>
              <a:rPr lang="en-US" altLang="en-US" dirty="0">
                <a:solidFill>
                  <a:srgbClr val="00B050"/>
                </a:solidFill>
                <a:latin typeface="+mj-lt"/>
              </a:rPr>
              <a:t>Development 1: Various date</a:t>
            </a:r>
          </a:p>
          <a:p>
            <a:pPr marL="1028700" lvl="1" hangingPunct="1">
              <a:lnSpc>
                <a:spcPct val="102000"/>
              </a:lnSpc>
              <a:buFont typeface="Arial" panose="020B0604020202020204" pitchFamily="34" charset="0"/>
              <a:buChar char="•"/>
              <a:defRPr/>
            </a:pPr>
            <a:r>
              <a:rPr lang="en-US" altLang="en-US" dirty="0">
                <a:solidFill>
                  <a:schemeClr val="tx1"/>
                </a:solidFill>
                <a:latin typeface="+mj-lt"/>
              </a:rPr>
              <a:t>Coach 1: October 14</a:t>
            </a:r>
          </a:p>
          <a:p>
            <a:pPr marL="1028700" lvl="1" hangingPunct="1">
              <a:lnSpc>
                <a:spcPct val="102000"/>
              </a:lnSpc>
              <a:buFont typeface="Arial" panose="020B0604020202020204" pitchFamily="34" charset="0"/>
              <a:buChar char="•"/>
              <a:defRPr/>
            </a:pPr>
            <a:r>
              <a:rPr lang="en-US" altLang="en-US" dirty="0">
                <a:solidFill>
                  <a:schemeClr val="tx1"/>
                </a:solidFill>
                <a:latin typeface="+mj-lt"/>
              </a:rPr>
              <a:t>Coach 2: October 15</a:t>
            </a:r>
          </a:p>
          <a:p>
            <a:pPr marL="1028700" lvl="1" hangingPunct="1">
              <a:lnSpc>
                <a:spcPct val="102000"/>
              </a:lnSpc>
              <a:buFont typeface="Arial" panose="020B0604020202020204" pitchFamily="34" charset="0"/>
              <a:buChar char="•"/>
              <a:defRPr/>
            </a:pPr>
            <a:r>
              <a:rPr lang="en-US" altLang="en-US" dirty="0">
                <a:solidFill>
                  <a:schemeClr val="tx1"/>
                </a:solidFill>
                <a:latin typeface="+mj-lt"/>
              </a:rPr>
              <a:t>Coach 2: October 22</a:t>
            </a:r>
            <a:br>
              <a:rPr lang="en-US" altLang="en-US" b="1" dirty="0">
                <a:solidFill>
                  <a:schemeClr val="tx1"/>
                </a:solidFill>
                <a:latin typeface="+mj-lt"/>
              </a:rPr>
            </a:br>
            <a:endParaRPr lang="en-US" altLang="en-US" b="1" dirty="0">
              <a:solidFill>
                <a:schemeClr val="tx1"/>
              </a:solidFill>
              <a:latin typeface="+mj-lt"/>
            </a:endParaRPr>
          </a:p>
          <a:p>
            <a:pPr hangingPunct="1">
              <a:lnSpc>
                <a:spcPct val="102000"/>
              </a:lnSpc>
              <a:buFont typeface="Times New Roman" pitchFamily="16" charset="0"/>
              <a:buNone/>
              <a:defRPr/>
            </a:pPr>
            <a:r>
              <a:rPr lang="en-US" altLang="en-US" dirty="0">
                <a:solidFill>
                  <a:schemeClr val="tx1"/>
                </a:solidFill>
                <a:latin typeface="+mj-lt"/>
              </a:rPr>
              <a:t>For details, please visit our </a:t>
            </a:r>
            <a:r>
              <a:rPr lang="en-US" altLang="en-US" dirty="0">
                <a:solidFill>
                  <a:schemeClr val="accent2"/>
                </a:solidFill>
                <a:latin typeface="+mj-lt"/>
              </a:rPr>
              <a:t>Clinics</a:t>
            </a:r>
            <a:r>
              <a:rPr lang="en-US" altLang="en-US" dirty="0">
                <a:solidFill>
                  <a:schemeClr val="tx1"/>
                </a:solidFill>
                <a:latin typeface="+mj-lt"/>
              </a:rPr>
              <a:t> page under the </a:t>
            </a:r>
            <a:r>
              <a:rPr lang="en-US" altLang="en-US" dirty="0">
                <a:solidFill>
                  <a:schemeClr val="accent2"/>
                </a:solidFill>
                <a:latin typeface="+mj-lt"/>
              </a:rPr>
              <a:t>For Teams </a:t>
            </a:r>
            <a:r>
              <a:rPr lang="en-US" altLang="en-US" dirty="0">
                <a:solidFill>
                  <a:schemeClr val="tx1"/>
                </a:solidFill>
                <a:latin typeface="+mj-lt"/>
              </a:rPr>
              <a:t>tab</a:t>
            </a:r>
          </a:p>
          <a:p>
            <a:pPr hangingPunct="1">
              <a:lnSpc>
                <a:spcPct val="102000"/>
              </a:lnSpc>
              <a:buFont typeface="Times New Roman" pitchFamily="16" charset="0"/>
              <a:buNone/>
              <a:defRPr/>
            </a:pPr>
            <a:endParaRPr lang="en-US" altLang="en-US" dirty="0">
              <a:solidFill>
                <a:schemeClr val="tx1"/>
              </a:solidFill>
              <a:latin typeface="+mj-lt"/>
            </a:endParaRPr>
          </a:p>
          <a:p>
            <a:pPr hangingPunct="1">
              <a:lnSpc>
                <a:spcPct val="102000"/>
              </a:lnSpc>
              <a:buFont typeface="Times New Roman" pitchFamily="16" charset="0"/>
              <a:buNone/>
              <a:defRPr/>
            </a:pPr>
            <a:r>
              <a:rPr lang="en-US" altLang="en-US" dirty="0">
                <a:solidFill>
                  <a:schemeClr val="tx1"/>
                </a:solidFill>
                <a:latin typeface="+mj-lt"/>
              </a:rPr>
              <a:t>The below link is helpful…</a:t>
            </a:r>
          </a:p>
          <a:p>
            <a:pPr hangingPunct="1">
              <a:lnSpc>
                <a:spcPct val="102000"/>
              </a:lnSpc>
              <a:buFont typeface="Times New Roman" pitchFamily="16" charset="0"/>
              <a:buNone/>
              <a:defRPr/>
            </a:pPr>
            <a:r>
              <a:rPr lang="en-US" altLang="en-US" dirty="0">
                <a:solidFill>
                  <a:schemeClr val="tx1"/>
                </a:solidFill>
                <a:latin typeface="+mj-lt"/>
                <a:hlinkClick r:id="rId4"/>
              </a:rPr>
              <a:t>http://www.hockeyeasternontario.ca/docs/6.25%20Bench%20and%20OnIce%20Staff%20Certification%20Requirements.pdf</a:t>
            </a:r>
            <a:endParaRPr lang="en-US" altLang="en-US" dirty="0">
              <a:solidFill>
                <a:schemeClr val="tx1"/>
              </a:solidFill>
              <a:latin typeface="+mj-lt"/>
            </a:endParaRPr>
          </a:p>
          <a:p>
            <a:pPr hangingPunct="1">
              <a:lnSpc>
                <a:spcPct val="102000"/>
              </a:lnSpc>
              <a:buFont typeface="Times New Roman" pitchFamily="16" charset="0"/>
              <a:buNone/>
              <a:defRPr/>
            </a:pPr>
            <a:endParaRPr lang="en-US" altLang="en-US" sz="2000" dirty="0">
              <a:solidFill>
                <a:schemeClr val="tx1"/>
              </a:solidFill>
              <a:latin typeface="+mj-lt"/>
            </a:endParaRPr>
          </a:p>
          <a:p>
            <a:pPr hangingPunct="1">
              <a:lnSpc>
                <a:spcPct val="102000"/>
              </a:lnSpc>
              <a:buFont typeface="Times New Roman" pitchFamily="16" charset="0"/>
              <a:buNone/>
              <a:defRPr/>
            </a:pPr>
            <a:endParaRPr lang="en-US" altLang="en-US" sz="2000" dirty="0">
              <a:solidFill>
                <a:schemeClr val="tx1"/>
              </a:solidFill>
              <a:latin typeface="+mj-lt"/>
            </a:endParaRPr>
          </a:p>
          <a:p>
            <a:pPr hangingPunct="1">
              <a:lnSpc>
                <a:spcPct val="102000"/>
              </a:lnSpc>
              <a:buFont typeface="Times New Roman" pitchFamily="16" charset="0"/>
              <a:buNone/>
              <a:defRPr/>
            </a:pPr>
            <a:br>
              <a:rPr lang="en-US" altLang="en-US" sz="2000" dirty="0">
                <a:solidFill>
                  <a:schemeClr val="accent2"/>
                </a:solidFill>
                <a:latin typeface="+mj-lt"/>
              </a:rPr>
            </a:br>
            <a:r>
              <a:rPr lang="en-US" altLang="en-US" sz="2000" dirty="0">
                <a:solidFill>
                  <a:schemeClr val="accent2"/>
                </a:solidFill>
                <a:latin typeface="+mj-lt"/>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Stittsville Minor Hockey Association</a:t>
            </a:r>
          </a:p>
        </p:txBody>
      </p:sp>
      <p:sp>
        <p:nvSpPr>
          <p:cNvPr id="3" name="Content Placeholder 2"/>
          <p:cNvSpPr>
            <a:spLocks noGrp="1"/>
          </p:cNvSpPr>
          <p:nvPr>
            <p:ph idx="1"/>
          </p:nvPr>
        </p:nvSpPr>
        <p:spPr>
          <a:xfrm>
            <a:off x="323528" y="1340768"/>
            <a:ext cx="8640960" cy="4524375"/>
          </a:xfrm>
        </p:spPr>
        <p:txBody>
          <a:bodyPr/>
          <a:lstStyle/>
          <a:p>
            <a:pPr marL="0" indent="0"/>
            <a:r>
              <a:rPr lang="en-CA" sz="3200" b="1" dirty="0"/>
              <a:t>Contents</a:t>
            </a:r>
          </a:p>
          <a:p>
            <a:pPr marL="457200" indent="-457200">
              <a:lnSpc>
                <a:spcPct val="100000"/>
              </a:lnSpc>
              <a:spcAft>
                <a:spcPts val="0"/>
              </a:spcAft>
              <a:buFont typeface="Arial" panose="020B0604020202020204" pitchFamily="34" charset="0"/>
              <a:buChar char="•"/>
            </a:pPr>
            <a:r>
              <a:rPr lang="en-CA" sz="2000" b="1" dirty="0"/>
              <a:t>Ottawa 67’s Minor Hockey Program – Brodie Gagnon Ottawa 67’s</a:t>
            </a:r>
          </a:p>
          <a:p>
            <a:pPr marL="457200" indent="-457200">
              <a:lnSpc>
                <a:spcPct val="100000"/>
              </a:lnSpc>
              <a:spcAft>
                <a:spcPts val="0"/>
              </a:spcAft>
              <a:buFont typeface="Arial" panose="020B0604020202020204" pitchFamily="34" charset="0"/>
              <a:buChar char="•"/>
            </a:pPr>
            <a:r>
              <a:rPr lang="en-CA" sz="2000" b="1" dirty="0"/>
              <a:t>Affiliations (AP’s)</a:t>
            </a:r>
          </a:p>
          <a:p>
            <a:pPr marL="457200" indent="-457200">
              <a:lnSpc>
                <a:spcPct val="100000"/>
              </a:lnSpc>
              <a:spcAft>
                <a:spcPts val="0"/>
              </a:spcAft>
              <a:buFont typeface="Arial" panose="020B0604020202020204" pitchFamily="34" charset="0"/>
              <a:buChar char="•"/>
            </a:pPr>
            <a:r>
              <a:rPr lang="en-CA" sz="2000" b="1" dirty="0"/>
              <a:t>Rosters</a:t>
            </a:r>
          </a:p>
          <a:p>
            <a:pPr marL="457200" indent="-457200">
              <a:lnSpc>
                <a:spcPct val="100000"/>
              </a:lnSpc>
              <a:spcAft>
                <a:spcPts val="0"/>
              </a:spcAft>
              <a:buFont typeface="Arial" panose="020B0604020202020204" pitchFamily="34" charset="0"/>
              <a:buChar char="•"/>
            </a:pPr>
            <a:r>
              <a:rPr lang="en-CA" sz="2000" b="1" dirty="0"/>
              <a:t>Travel Permits</a:t>
            </a:r>
          </a:p>
          <a:p>
            <a:pPr marL="457200" indent="-457200">
              <a:lnSpc>
                <a:spcPct val="100000"/>
              </a:lnSpc>
              <a:spcAft>
                <a:spcPts val="0"/>
              </a:spcAft>
              <a:buFont typeface="Arial" panose="020B0604020202020204" pitchFamily="34" charset="0"/>
              <a:buChar char="•"/>
            </a:pPr>
            <a:r>
              <a:rPr lang="en-CA" sz="2000" b="1" dirty="0"/>
              <a:t>Team Budgets</a:t>
            </a:r>
          </a:p>
          <a:p>
            <a:pPr marL="457200" indent="-457200">
              <a:lnSpc>
                <a:spcPct val="100000"/>
              </a:lnSpc>
              <a:spcAft>
                <a:spcPts val="0"/>
              </a:spcAft>
              <a:buFont typeface="Arial" panose="020B0604020202020204" pitchFamily="34" charset="0"/>
              <a:buChar char="•"/>
            </a:pPr>
            <a:r>
              <a:rPr lang="en-CA" sz="2000" b="1" dirty="0"/>
              <a:t>Gender Identity Training (GIT)</a:t>
            </a:r>
          </a:p>
          <a:p>
            <a:pPr marL="457200" indent="-457200">
              <a:lnSpc>
                <a:spcPct val="100000"/>
              </a:lnSpc>
              <a:spcAft>
                <a:spcPts val="0"/>
              </a:spcAft>
              <a:buFont typeface="Arial" panose="020B0604020202020204" pitchFamily="34" charset="0"/>
              <a:buChar char="•"/>
            </a:pPr>
            <a:r>
              <a:rPr lang="en-CA" sz="2000" b="1" dirty="0"/>
              <a:t>Risk and Safety</a:t>
            </a:r>
          </a:p>
          <a:p>
            <a:pPr marL="457200" indent="-457200">
              <a:lnSpc>
                <a:spcPct val="100000"/>
              </a:lnSpc>
              <a:spcAft>
                <a:spcPts val="0"/>
              </a:spcAft>
              <a:buFont typeface="Arial" panose="020B0604020202020204" pitchFamily="34" charset="0"/>
              <a:buChar char="•"/>
            </a:pPr>
            <a:r>
              <a:rPr lang="en-CA" sz="2000" b="1" dirty="0"/>
              <a:t>Appeals</a:t>
            </a:r>
          </a:p>
          <a:p>
            <a:pPr marL="457200" indent="-457200">
              <a:lnSpc>
                <a:spcPct val="100000"/>
              </a:lnSpc>
              <a:spcAft>
                <a:spcPts val="0"/>
              </a:spcAft>
              <a:buFont typeface="Arial" panose="020B0604020202020204" pitchFamily="34" charset="0"/>
              <a:buChar char="•"/>
            </a:pPr>
            <a:r>
              <a:rPr lang="en-CA" sz="2000" b="1" dirty="0"/>
              <a:t>Harassment of Officials</a:t>
            </a:r>
          </a:p>
          <a:p>
            <a:pPr marL="457200" indent="-457200">
              <a:lnSpc>
                <a:spcPct val="100000"/>
              </a:lnSpc>
              <a:spcAft>
                <a:spcPts val="0"/>
              </a:spcAft>
              <a:buFont typeface="Arial" panose="020B0604020202020204" pitchFamily="34" charset="0"/>
              <a:buChar char="•"/>
            </a:pPr>
            <a:r>
              <a:rPr lang="en-CA" sz="2000" b="1" dirty="0"/>
              <a:t>Head Coach Responsibilities</a:t>
            </a:r>
          </a:p>
          <a:p>
            <a:pPr marL="457200" indent="-457200">
              <a:lnSpc>
                <a:spcPct val="100000"/>
              </a:lnSpc>
              <a:spcAft>
                <a:spcPts val="0"/>
              </a:spcAft>
              <a:buFont typeface="Arial" panose="020B0604020202020204" pitchFamily="34" charset="0"/>
              <a:buChar char="•"/>
            </a:pPr>
            <a:r>
              <a:rPr lang="en-CA" sz="2000" b="1" dirty="0"/>
              <a:t>Equipment</a:t>
            </a:r>
          </a:p>
          <a:p>
            <a:pPr marL="457200" indent="-457200">
              <a:lnSpc>
                <a:spcPct val="100000"/>
              </a:lnSpc>
              <a:spcAft>
                <a:spcPts val="0"/>
              </a:spcAft>
              <a:buFont typeface="Arial" panose="020B0604020202020204" pitchFamily="34" charset="0"/>
              <a:buChar char="•"/>
            </a:pPr>
            <a:r>
              <a:rPr lang="en-CA" sz="2000" b="1" dirty="0" err="1"/>
              <a:t>Misc</a:t>
            </a:r>
            <a:r>
              <a:rPr lang="en-CA" sz="2000" b="1" dirty="0"/>
              <a:t> Items</a:t>
            </a:r>
          </a:p>
          <a:p>
            <a:pPr marL="457200" indent="-457200">
              <a:lnSpc>
                <a:spcPct val="100000"/>
              </a:lnSpc>
              <a:spcAft>
                <a:spcPts val="600"/>
              </a:spcAft>
              <a:buFont typeface="Arial" panose="020B0604020202020204" pitchFamily="34" charset="0"/>
              <a:buChar char="•"/>
            </a:pPr>
            <a:endParaRPr lang="en-CA" sz="2000" b="1" dirty="0"/>
          </a:p>
          <a:p>
            <a:pPr marL="457200" indent="-457200">
              <a:lnSpc>
                <a:spcPct val="100000"/>
              </a:lnSpc>
              <a:spcAft>
                <a:spcPts val="600"/>
              </a:spcAft>
              <a:buFont typeface="Arial" panose="020B0604020202020204" pitchFamily="34" charset="0"/>
              <a:buChar char="•"/>
            </a:pPr>
            <a:endParaRPr lang="en-CA" sz="2000" b="1" dirty="0"/>
          </a:p>
          <a:p>
            <a:pPr marL="457200" indent="-457200">
              <a:lnSpc>
                <a:spcPct val="100000"/>
              </a:lnSpc>
              <a:spcAft>
                <a:spcPts val="600"/>
              </a:spcAft>
              <a:buFont typeface="Arial" panose="020B0604020202020204" pitchFamily="34" charset="0"/>
              <a:buChar char="•"/>
            </a:pPr>
            <a:endParaRPr lang="en-CA" sz="2000" b="1" dirty="0"/>
          </a:p>
          <a:p>
            <a:pPr marL="457200" indent="-457200">
              <a:lnSpc>
                <a:spcPct val="100000"/>
              </a:lnSpc>
              <a:spcAft>
                <a:spcPts val="600"/>
              </a:spcAft>
              <a:buFont typeface="Arial" panose="020B0604020202020204" pitchFamily="34" charset="0"/>
              <a:buChar char="•"/>
            </a:pPr>
            <a:endParaRPr lang="en-CA" sz="2000" b="1" dirty="0"/>
          </a:p>
          <a:p>
            <a:pPr marL="457200" indent="-457200">
              <a:lnSpc>
                <a:spcPct val="100000"/>
              </a:lnSpc>
              <a:spcAft>
                <a:spcPts val="600"/>
              </a:spcAft>
              <a:buFont typeface="Arial" panose="020B0604020202020204" pitchFamily="34" charset="0"/>
              <a:buChar char="•"/>
            </a:pPr>
            <a:endParaRPr lang="en-CA" sz="2000" b="1" dirty="0"/>
          </a:p>
          <a:p>
            <a:pPr marL="457200" indent="-457200">
              <a:buFont typeface="Arial" panose="020B0604020202020204" pitchFamily="34" charset="0"/>
              <a:buChar char="•"/>
            </a:pPr>
            <a:endParaRPr lang="en-CA" sz="2000" b="1" dirty="0"/>
          </a:p>
          <a:p>
            <a:pPr marL="457200" indent="-457200">
              <a:buFont typeface="Arial" panose="020B0604020202020204" pitchFamily="34" charset="0"/>
              <a:buChar char="•"/>
            </a:pPr>
            <a:endParaRPr lang="en-CA" sz="2000" b="1" dirty="0"/>
          </a:p>
          <a:p>
            <a:pPr marL="457200" indent="-457200">
              <a:buFont typeface="Arial" panose="020B0604020202020204" pitchFamily="34" charset="0"/>
              <a:buChar char="•"/>
            </a:pPr>
            <a:endParaRPr lang="en-CA" sz="2000" b="1" dirty="0"/>
          </a:p>
          <a:p>
            <a:pPr marL="0" indent="0"/>
            <a:endParaRPr lang="en-CA" b="1" dirty="0"/>
          </a:p>
        </p:txBody>
      </p:sp>
    </p:spTree>
    <p:extLst>
      <p:ext uri="{BB962C8B-B14F-4D97-AF65-F5344CB8AC3E}">
        <p14:creationId xmlns:p14="http://schemas.microsoft.com/office/powerpoint/2010/main" val="2786830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Stittsville Minor Hockey Association</a:t>
            </a:r>
          </a:p>
        </p:txBody>
      </p:sp>
      <p:sp>
        <p:nvSpPr>
          <p:cNvPr id="3" name="Content Placeholder 2"/>
          <p:cNvSpPr>
            <a:spLocks noGrp="1"/>
          </p:cNvSpPr>
          <p:nvPr>
            <p:ph idx="1"/>
          </p:nvPr>
        </p:nvSpPr>
        <p:spPr>
          <a:xfrm>
            <a:off x="323528" y="1340768"/>
            <a:ext cx="8640960" cy="4524375"/>
          </a:xfrm>
        </p:spPr>
        <p:txBody>
          <a:bodyPr/>
          <a:lstStyle/>
          <a:p>
            <a:pPr marL="0" indent="0"/>
            <a:r>
              <a:rPr lang="en-CA" b="1" dirty="0"/>
              <a:t>SMHA</a:t>
            </a:r>
          </a:p>
          <a:p>
            <a:pPr>
              <a:buFont typeface="Arial" panose="020B0604020202020204" pitchFamily="34" charset="0"/>
              <a:buChar char="•"/>
            </a:pPr>
            <a:r>
              <a:rPr lang="en-CA" dirty="0"/>
              <a:t>Largest Membership in District 4. </a:t>
            </a:r>
          </a:p>
          <a:p>
            <a:pPr marL="0" indent="0"/>
            <a:r>
              <a:rPr lang="en-CA" b="1" dirty="0"/>
              <a:t>TEAM’S </a:t>
            </a:r>
          </a:p>
          <a:p>
            <a:pPr>
              <a:buFont typeface="Arial" panose="020B0604020202020204" pitchFamily="34" charset="0"/>
              <a:buChar char="•"/>
            </a:pPr>
            <a:r>
              <a:rPr lang="en-CA" dirty="0">
                <a:solidFill>
                  <a:schemeClr val="tx1"/>
                </a:solidFill>
              </a:rPr>
              <a:t>49</a:t>
            </a:r>
            <a:r>
              <a:rPr lang="en-CA" dirty="0"/>
              <a:t> - House</a:t>
            </a:r>
          </a:p>
          <a:p>
            <a:pPr lvl="1">
              <a:buFont typeface="Arial" panose="020B0604020202020204" pitchFamily="34" charset="0"/>
              <a:buChar char="•"/>
            </a:pPr>
            <a:r>
              <a:rPr lang="en-CA" dirty="0"/>
              <a:t>U7 – 10,  </a:t>
            </a:r>
            <a:r>
              <a:rPr lang="en-CA" dirty="0">
                <a:solidFill>
                  <a:schemeClr val="tx1"/>
                </a:solidFill>
              </a:rPr>
              <a:t>U9 – 9</a:t>
            </a:r>
            <a:r>
              <a:rPr lang="en-CA" dirty="0"/>
              <a:t>, U11 – 8, U13 – 6, U15 – 7, U18 – 9 </a:t>
            </a:r>
          </a:p>
          <a:p>
            <a:pPr>
              <a:buFont typeface="Arial" panose="020B0604020202020204" pitchFamily="34" charset="0"/>
              <a:buChar char="•"/>
            </a:pPr>
            <a:r>
              <a:rPr lang="en-CA" dirty="0">
                <a:solidFill>
                  <a:schemeClr val="tx1"/>
                </a:solidFill>
              </a:rPr>
              <a:t>9</a:t>
            </a:r>
            <a:r>
              <a:rPr lang="en-CA" dirty="0">
                <a:solidFill>
                  <a:srgbClr val="FF0000"/>
                </a:solidFill>
              </a:rPr>
              <a:t> </a:t>
            </a:r>
            <a:r>
              <a:rPr lang="en-CA" dirty="0"/>
              <a:t>– Competitive</a:t>
            </a:r>
          </a:p>
          <a:p>
            <a:pPr>
              <a:buFont typeface="Arial" panose="020B0604020202020204" pitchFamily="34" charset="0"/>
              <a:buChar char="•"/>
            </a:pPr>
            <a:r>
              <a:rPr lang="en-CA" dirty="0"/>
              <a:t>Total – </a:t>
            </a:r>
            <a:r>
              <a:rPr lang="en-CA" dirty="0">
                <a:solidFill>
                  <a:schemeClr val="tx1"/>
                </a:solidFill>
              </a:rPr>
              <a:t>58 Teams.</a:t>
            </a:r>
          </a:p>
          <a:p>
            <a:r>
              <a:rPr lang="en-CA" b="1" dirty="0"/>
              <a:t>SMHA Management Council</a:t>
            </a:r>
          </a:p>
          <a:p>
            <a:pPr>
              <a:buFont typeface="Arial" panose="020B0604020202020204" pitchFamily="34" charset="0"/>
              <a:buChar char="•"/>
            </a:pPr>
            <a:r>
              <a:rPr lang="en-CA" dirty="0"/>
              <a:t>Consists of </a:t>
            </a:r>
            <a:r>
              <a:rPr lang="en-CA" dirty="0">
                <a:solidFill>
                  <a:schemeClr val="tx1"/>
                </a:solidFill>
              </a:rPr>
              <a:t>32</a:t>
            </a:r>
            <a:r>
              <a:rPr lang="en-CA" dirty="0"/>
              <a:t> Members.</a:t>
            </a:r>
          </a:p>
        </p:txBody>
      </p:sp>
    </p:spTree>
    <p:extLst>
      <p:ext uri="{BB962C8B-B14F-4D97-AF65-F5344CB8AC3E}">
        <p14:creationId xmlns:p14="http://schemas.microsoft.com/office/powerpoint/2010/main" val="381908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Important SMHA Event Dates</a:t>
            </a:r>
          </a:p>
        </p:txBody>
      </p:sp>
      <p:sp>
        <p:nvSpPr>
          <p:cNvPr id="3" name="Content Placeholder 2"/>
          <p:cNvSpPr>
            <a:spLocks noGrp="1"/>
          </p:cNvSpPr>
          <p:nvPr>
            <p:ph idx="1"/>
          </p:nvPr>
        </p:nvSpPr>
        <p:spPr>
          <a:xfrm>
            <a:off x="323528" y="1268760"/>
            <a:ext cx="8507288" cy="4524375"/>
          </a:xfrm>
        </p:spPr>
        <p:txBody>
          <a:bodyPr/>
          <a:lstStyle/>
          <a:p>
            <a:pPr marL="0" indent="0"/>
            <a:r>
              <a:rPr lang="en-US" sz="1400" b="1" dirty="0">
                <a:latin typeface="+mj-lt"/>
              </a:rPr>
              <a:t>Additional Information</a:t>
            </a:r>
          </a:p>
          <a:p>
            <a:pPr>
              <a:buFont typeface="Arial" panose="020B0604020202020204" pitchFamily="34" charset="0"/>
              <a:buChar char="•"/>
            </a:pPr>
            <a:r>
              <a:rPr lang="en-US" sz="1400" dirty="0">
                <a:latin typeface="+mj-lt"/>
              </a:rPr>
              <a:t>Picture Day – October 26</a:t>
            </a:r>
            <a:r>
              <a:rPr lang="en-US" sz="1400" baseline="30000" dirty="0">
                <a:latin typeface="+mj-lt"/>
              </a:rPr>
              <a:t>th</a:t>
            </a:r>
            <a:r>
              <a:rPr lang="en-US" sz="1400" dirty="0">
                <a:latin typeface="+mj-lt"/>
              </a:rPr>
              <a:t> &amp; 27</a:t>
            </a:r>
            <a:r>
              <a:rPr lang="en-US" sz="1400" baseline="30000" dirty="0">
                <a:latin typeface="+mj-lt"/>
              </a:rPr>
              <a:t>th</a:t>
            </a:r>
            <a:r>
              <a:rPr lang="en-US" sz="1400" dirty="0">
                <a:latin typeface="+mj-lt"/>
              </a:rPr>
              <a:t> @ Sacred Heart High School.</a:t>
            </a:r>
          </a:p>
          <a:p>
            <a:pPr>
              <a:tabLst>
                <a:tab pos="723900" algn="l"/>
                <a:tab pos="1447800" algn="l"/>
                <a:tab pos="2171700" algn="l"/>
                <a:tab pos="2895600" algn="l"/>
                <a:tab pos="3619500" algn="l"/>
                <a:tab pos="4343400" algn="l"/>
                <a:tab pos="5067300" algn="l"/>
                <a:tab pos="5791200" algn="l"/>
                <a:tab pos="6515100" algn="l"/>
                <a:tab pos="7239000" algn="l"/>
              </a:tabLst>
            </a:pPr>
            <a:r>
              <a:rPr lang="en-US" altLang="en-US" sz="1400" b="1" dirty="0">
                <a:latin typeface="+mj-lt"/>
              </a:rPr>
              <a:t>Important Association Events:</a:t>
            </a:r>
          </a:p>
          <a:p>
            <a:pPr marL="285750" indent="-285750">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Lst>
            </a:pPr>
            <a:r>
              <a:rPr lang="en-US" altLang="en-US" sz="1400" dirty="0">
                <a:latin typeface="+mj-lt"/>
              </a:rPr>
              <a:t>Ottawa Senators/Stittsville Minor Hockey Night – Details to come…..</a:t>
            </a:r>
          </a:p>
          <a:p>
            <a:pPr marL="285750" indent="-285750">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Lst>
            </a:pPr>
            <a:r>
              <a:rPr lang="en-US" altLang="en-US" sz="1400" dirty="0">
                <a:latin typeface="+mj-lt"/>
              </a:rPr>
              <a:t>IP / Novice Social – November 2nd @ 7pm @ the Barley Mow Stittsville.</a:t>
            </a:r>
          </a:p>
          <a:p>
            <a:pPr>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Lst>
            </a:pPr>
            <a:r>
              <a:rPr lang="en-US" altLang="en-US" sz="1400" dirty="0">
                <a:latin typeface="+mj-lt"/>
              </a:rPr>
              <a:t>RAMS Day – November 2nd @ JLA. Lots of Fun.!!!</a:t>
            </a:r>
          </a:p>
          <a:p>
            <a:pPr marL="457200" lvl="1" indent="0"/>
            <a:endParaRPr lang="en-US" sz="1400" dirty="0">
              <a:latin typeface="+mj-lt"/>
            </a:endParaRPr>
          </a:p>
          <a:p>
            <a:pPr>
              <a:buFont typeface="Arial" panose="020B0604020202020204" pitchFamily="34" charset="0"/>
              <a:buChar char="•"/>
            </a:pPr>
            <a:endParaRPr lang="en-US" sz="1600" dirty="0">
              <a:latin typeface="+mj-lt"/>
            </a:endParaRPr>
          </a:p>
        </p:txBody>
      </p:sp>
      <p:pic>
        <p:nvPicPr>
          <p:cNvPr id="4" name="Picture 2" descr="Image result for Ottawa senato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8344" y="1064865"/>
            <a:ext cx="1392089" cy="16641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5358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1"/>
          <p:cNvSpPr txBox="1">
            <a:spLocks noChangeArrowheads="1"/>
          </p:cNvSpPr>
          <p:nvPr/>
        </p:nvSpPr>
        <p:spPr bwMode="auto">
          <a:xfrm>
            <a:off x="395288" y="1412875"/>
            <a:ext cx="8047037" cy="4454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0876" rIns="90000" bIns="45000"/>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9pPr>
          </a:lstStyle>
          <a:p>
            <a:pPr eaLnBrk="1">
              <a:lnSpc>
                <a:spcPct val="93000"/>
              </a:lnSpc>
              <a:buClr>
                <a:srgbClr val="000000"/>
              </a:buClr>
              <a:buSzPct val="100000"/>
              <a:buFont typeface="Times New Roman" panose="02020603050405020304" pitchFamily="18" charset="0"/>
              <a:buNone/>
              <a:defRPr/>
            </a:pPr>
            <a:r>
              <a:rPr lang="en-US" altLang="en-US" b="1" dirty="0">
                <a:solidFill>
                  <a:srgbClr val="000000"/>
                </a:solidFill>
              </a:rPr>
              <a:t>LCMHL / SMHA Website – Both new this season!  Stay tuned after this call for an in-depth session with SMHA Webmaster Brad MacDonald.</a:t>
            </a:r>
          </a:p>
          <a:p>
            <a:pPr eaLnBrk="1">
              <a:lnSpc>
                <a:spcPct val="93000"/>
              </a:lnSpc>
              <a:buClr>
                <a:srgbClr val="000000"/>
              </a:buClr>
              <a:buSzPct val="100000"/>
              <a:buFont typeface="Times New Roman" panose="02020603050405020304" pitchFamily="18" charset="0"/>
              <a:buNone/>
              <a:defRPr/>
            </a:pPr>
            <a:endParaRPr lang="en-US" altLang="en-US" sz="1400" dirty="0">
              <a:solidFill>
                <a:srgbClr val="000000"/>
              </a:solidFill>
            </a:endParaRPr>
          </a:p>
          <a:p>
            <a:pPr marL="285750" indent="-285750">
              <a:buFont typeface="Arial" panose="020B0604020202020204" pitchFamily="34" charset="0"/>
              <a:buChar char="•"/>
            </a:pPr>
            <a:r>
              <a:rPr lang="en-US" sz="1400" b="1" dirty="0"/>
              <a:t>New this year is our migration to the </a:t>
            </a:r>
            <a:r>
              <a:rPr lang="en-US" sz="1400" b="1" dirty="0" err="1"/>
              <a:t>SportsHeadz</a:t>
            </a:r>
            <a:r>
              <a:rPr lang="en-US" sz="1400" b="1" dirty="0"/>
              <a:t> platform</a:t>
            </a:r>
            <a:r>
              <a:rPr lang="en-US" sz="1400" dirty="0"/>
              <a:t>.</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b="1" dirty="0"/>
              <a:t>Most material will be covered by LCMHL call.</a:t>
            </a:r>
          </a:p>
          <a:p>
            <a:pPr marL="285750" indent="-285750">
              <a:buFont typeface="Arial" panose="020B0604020202020204" pitchFamily="34" charset="0"/>
              <a:buChar char="•"/>
            </a:pPr>
            <a:endParaRPr lang="en-US" sz="1400" b="1" dirty="0"/>
          </a:p>
          <a:p>
            <a:pPr marL="285750" indent="-285750">
              <a:buFont typeface="Arial" panose="020B0604020202020204" pitchFamily="34" charset="0"/>
              <a:buChar char="•"/>
            </a:pPr>
            <a:r>
              <a:rPr lang="en-US" sz="1400" b="1" dirty="0"/>
              <a:t>DO NOT BUY TEAM SNAP THIS SEASON!  The new </a:t>
            </a:r>
            <a:r>
              <a:rPr lang="en-US" sz="1400" b="1" dirty="0" err="1"/>
              <a:t>SportsHeadz</a:t>
            </a:r>
            <a:r>
              <a:rPr lang="en-US" sz="1400" b="1" dirty="0"/>
              <a:t> platform comes with a mobile app that has all the same functionality as Team Snap and is included for free to all of our teams.</a:t>
            </a:r>
          </a:p>
          <a:p>
            <a:pPr marL="0" indent="0">
              <a:buNone/>
            </a:pPr>
            <a:endParaRPr lang="en-US" sz="1400" dirty="0"/>
          </a:p>
          <a:p>
            <a:pPr eaLnBrk="1">
              <a:lnSpc>
                <a:spcPct val="93000"/>
              </a:lnSpc>
              <a:buClr>
                <a:srgbClr val="000000"/>
              </a:buClr>
              <a:buSzPct val="100000"/>
              <a:buFont typeface="Times New Roman" panose="02020603050405020304" pitchFamily="18" charset="0"/>
              <a:buNone/>
              <a:defRPr/>
            </a:pPr>
            <a:endParaRPr lang="en-US" altLang="en-US" sz="1400" b="1" dirty="0">
              <a:solidFill>
                <a:srgbClr val="000000"/>
              </a:solidFill>
            </a:endParaRPr>
          </a:p>
          <a:p>
            <a:pPr eaLnBrk="1">
              <a:lnSpc>
                <a:spcPct val="93000"/>
              </a:lnSpc>
              <a:buClr>
                <a:srgbClr val="000000"/>
              </a:buClr>
              <a:buSzPct val="100000"/>
              <a:buFont typeface="Times New Roman" panose="02020603050405020304" pitchFamily="18" charset="0"/>
              <a:buNone/>
              <a:defRPr/>
            </a:pPr>
            <a:endParaRPr lang="en-US" altLang="en-US" sz="1400" dirty="0">
              <a:solidFill>
                <a:srgbClr val="000000"/>
              </a:solidFill>
            </a:endParaRPr>
          </a:p>
        </p:txBody>
      </p:sp>
      <p:sp>
        <p:nvSpPr>
          <p:cNvPr id="2" name="Rectangle 1">
            <a:extLst>
              <a:ext uri="{FF2B5EF4-FFF2-40B4-BE49-F238E27FC236}">
                <a16:creationId xmlns:a16="http://schemas.microsoft.com/office/drawing/2014/main" id="{9F42C85D-1E84-8B1F-9F93-92CB64FFE389}"/>
              </a:ext>
            </a:extLst>
          </p:cNvPr>
          <p:cNvSpPr>
            <a:spLocks noGrp="1" noChangeArrowheads="1"/>
          </p:cNvSpPr>
          <p:nvPr>
            <p:ph type="title"/>
          </p:nvPr>
        </p:nvSpPr>
        <p:spPr>
          <a:xfrm>
            <a:off x="1571625" y="274638"/>
            <a:ext cx="7115175" cy="796925"/>
          </a:xfrm>
        </p:spPr>
        <p:txBody>
          <a:bodyPr/>
          <a:lstStyle/>
          <a:p>
            <a:pPr algn="ctr" eaLnBrk="1"/>
            <a:r>
              <a:rPr lang="en-US" altLang="en-US" b="1" dirty="0"/>
              <a:t>SMHA &amp; LCMHL Website</a:t>
            </a:r>
            <a:endParaRPr lang="en-CA" altLang="en-US" b="1" dirty="0"/>
          </a:p>
        </p:txBody>
      </p:sp>
      <p:pic>
        <p:nvPicPr>
          <p:cNvPr id="4" name="Picture 3">
            <a:extLst>
              <a:ext uri="{FF2B5EF4-FFF2-40B4-BE49-F238E27FC236}">
                <a16:creationId xmlns:a16="http://schemas.microsoft.com/office/drawing/2014/main" id="{EE6F1A77-5A43-3BEC-9F78-D170A15BB416}"/>
              </a:ext>
            </a:extLst>
          </p:cNvPr>
          <p:cNvPicPr>
            <a:picLocks noChangeAspect="1"/>
          </p:cNvPicPr>
          <p:nvPr/>
        </p:nvPicPr>
        <p:blipFill>
          <a:blip r:embed="rId3"/>
          <a:stretch>
            <a:fillRect/>
          </a:stretch>
        </p:blipFill>
        <p:spPr>
          <a:xfrm>
            <a:off x="1975302" y="3645023"/>
            <a:ext cx="4887007" cy="2533425"/>
          </a:xfrm>
          <a:prstGeom prst="rect">
            <a:avLst/>
          </a:prstGeom>
        </p:spPr>
      </p:pic>
    </p:spTree>
    <p:extLst>
      <p:ext uri="{BB962C8B-B14F-4D97-AF65-F5344CB8AC3E}">
        <p14:creationId xmlns:p14="http://schemas.microsoft.com/office/powerpoint/2010/main" val="3417179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Grp="1" noChangeArrowheads="1"/>
          </p:cNvSpPr>
          <p:nvPr>
            <p:ph type="title"/>
          </p:nvPr>
        </p:nvSpPr>
        <p:spPr>
          <a:xfrm>
            <a:off x="1571625" y="274638"/>
            <a:ext cx="7115175" cy="796925"/>
          </a:xfrm>
        </p:spPr>
        <p:txBody>
          <a:bodyPr/>
          <a:lstStyle/>
          <a:p>
            <a:pPr algn="ctr" eaLnBrk="1"/>
            <a:r>
              <a:rPr lang="en-US" altLang="en-US" b="1" dirty="0"/>
              <a:t>Affiliations (AP’s)</a:t>
            </a:r>
            <a:endParaRPr lang="en-CA" altLang="en-US" b="1" dirty="0"/>
          </a:p>
        </p:txBody>
      </p:sp>
      <p:sp>
        <p:nvSpPr>
          <p:cNvPr id="5123" name="Rectangle 2"/>
          <p:cNvSpPr>
            <a:spLocks noChangeArrowheads="1"/>
          </p:cNvSpPr>
          <p:nvPr/>
        </p:nvSpPr>
        <p:spPr bwMode="auto">
          <a:xfrm>
            <a:off x="395536" y="908720"/>
            <a:ext cx="8291264" cy="4799860"/>
          </a:xfrm>
          <a:prstGeom prst="rect">
            <a:avLst/>
          </a:prstGeom>
          <a:noFill/>
          <a:ln w="9360">
            <a:noFill/>
            <a:miter lim="800000"/>
            <a:headEnd/>
            <a:tailEnd/>
          </a:ln>
          <a:effectLst/>
        </p:spPr>
        <p:txBody>
          <a:bodyPr wrap="square" lIns="90000" tIns="45000" rIns="90000" bIns="45000">
            <a:spAutoFit/>
          </a:bodyPr>
          <a:lstStyle/>
          <a:p>
            <a:pPr algn="ctr" hangingPunct="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b="1" dirty="0">
              <a:solidFill>
                <a:srgbClr val="000000"/>
              </a:solidFill>
              <a:latin typeface="Calibri" pitchFamily="34" charset="0"/>
            </a:endParaRPr>
          </a:p>
          <a:p>
            <a:pPr hangingPunct="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b="1" dirty="0">
                <a:solidFill>
                  <a:srgbClr val="000000"/>
                </a:solidFill>
                <a:latin typeface="+mj-lt"/>
              </a:rPr>
              <a:t>Affiliations </a:t>
            </a:r>
          </a:p>
          <a:p>
            <a:pPr hangingPunct="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b="1" dirty="0">
              <a:solidFill>
                <a:srgbClr val="000000"/>
              </a:solidFill>
              <a:latin typeface="+mj-lt"/>
            </a:endParaRPr>
          </a:p>
          <a:p>
            <a:pPr marL="285750" indent="-285750" hangingPunct="1">
              <a:lnSpc>
                <a:spcPct val="100000"/>
              </a:lnSpc>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solidFill>
                  <a:srgbClr val="000000"/>
                </a:solidFill>
                <a:latin typeface="+mj-lt"/>
              </a:rPr>
              <a:t>SMHA follows the Club System for league play – Now scored in TTM.</a:t>
            </a:r>
          </a:p>
          <a:p>
            <a:pPr hangingPunct="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1400" dirty="0">
              <a:solidFill>
                <a:srgbClr val="000000"/>
              </a:solidFill>
              <a:latin typeface="+mj-lt"/>
            </a:endParaRPr>
          </a:p>
          <a:p>
            <a:pPr marL="285750" indent="-285750" hangingPunct="1">
              <a:lnSpc>
                <a:spcPct val="100000"/>
              </a:lnSpc>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solidFill>
                  <a:srgbClr val="000000"/>
                </a:solidFill>
                <a:latin typeface="+mj-lt"/>
              </a:rPr>
              <a:t>Details are on our SMHA Website under </a:t>
            </a:r>
            <a:r>
              <a:rPr lang="en-US" altLang="en-US" sz="1400" b="1" dirty="0">
                <a:solidFill>
                  <a:srgbClr val="000000"/>
                </a:solidFill>
                <a:latin typeface="+mj-lt"/>
              </a:rPr>
              <a:t>FOR TEAMS </a:t>
            </a:r>
            <a:r>
              <a:rPr lang="en-US" altLang="en-US" sz="1400" dirty="0">
                <a:solidFill>
                  <a:srgbClr val="000000"/>
                </a:solidFill>
                <a:latin typeface="+mj-lt"/>
              </a:rPr>
              <a:t>tab, </a:t>
            </a:r>
            <a:r>
              <a:rPr lang="en-US" altLang="en-US" sz="1400" dirty="0">
                <a:solidFill>
                  <a:srgbClr val="000000"/>
                </a:solidFill>
                <a:latin typeface="+mj-lt"/>
                <a:hlinkClick r:id="rId3"/>
              </a:rPr>
              <a:t>https://stittsvilleminorhockey.com/Pages/1170/Player_Affiliation_Guidelines/</a:t>
            </a:r>
            <a:endParaRPr lang="en-US" altLang="en-US" sz="1400" dirty="0">
              <a:solidFill>
                <a:srgbClr val="000000"/>
              </a:solidFill>
              <a:latin typeface="+mj-lt"/>
            </a:endParaRPr>
          </a:p>
          <a:p>
            <a:pPr hangingPunct="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1400" dirty="0">
              <a:solidFill>
                <a:srgbClr val="000000"/>
              </a:solidFill>
              <a:latin typeface="+mj-lt"/>
            </a:endParaRPr>
          </a:p>
          <a:p>
            <a:pPr marL="285750" indent="-285750" hangingPunct="1">
              <a:lnSpc>
                <a:spcPct val="100000"/>
              </a:lnSpc>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solidFill>
                  <a:srgbClr val="000000"/>
                </a:solidFill>
                <a:latin typeface="+mj-lt"/>
              </a:rPr>
              <a:t>Important that the Coach of the team the player is rostered on keeps track of the number of games a player affiliates.  </a:t>
            </a:r>
          </a:p>
          <a:p>
            <a:pPr marL="285750" indent="-285750" hangingPunct="1">
              <a:lnSpc>
                <a:spcPct val="100000"/>
              </a:lnSpc>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1400" dirty="0">
              <a:solidFill>
                <a:srgbClr val="000000"/>
              </a:solidFill>
              <a:latin typeface="+mj-lt"/>
            </a:endParaRPr>
          </a:p>
          <a:p>
            <a:pPr marL="285750" indent="-285750" hangingPunct="1">
              <a:lnSpc>
                <a:spcPct val="100000"/>
              </a:lnSpc>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solidFill>
                  <a:srgbClr val="000000"/>
                </a:solidFill>
                <a:latin typeface="+mj-lt"/>
              </a:rPr>
              <a:t>Coach should never contact the player directly. Let coaches speak to other coaches.</a:t>
            </a:r>
          </a:p>
          <a:p>
            <a:pPr marL="285750" indent="-285750" hangingPunct="1">
              <a:lnSpc>
                <a:spcPct val="100000"/>
              </a:lnSpc>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1400" dirty="0">
              <a:solidFill>
                <a:srgbClr val="000000"/>
              </a:solidFill>
              <a:latin typeface="+mj-lt"/>
            </a:endParaRPr>
          </a:p>
          <a:p>
            <a:pPr marL="285750" indent="-285750" hangingPunct="1">
              <a:lnSpc>
                <a:spcPct val="100000"/>
              </a:lnSpc>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latin typeface="+mj-lt"/>
              </a:rPr>
              <a:t>Cannot be more then </a:t>
            </a:r>
            <a:r>
              <a:rPr lang="en-US" altLang="en-US" sz="1400" u="sng" dirty="0">
                <a:latin typeface="+mj-lt"/>
              </a:rPr>
              <a:t>15 games</a:t>
            </a:r>
            <a:r>
              <a:rPr lang="en-US" altLang="en-US" sz="1400" dirty="0">
                <a:latin typeface="+mj-lt"/>
              </a:rPr>
              <a:t>. No Limit for Goalies.</a:t>
            </a:r>
          </a:p>
          <a:p>
            <a:pPr marL="285750" indent="-285750" hangingPunct="1">
              <a:lnSpc>
                <a:spcPct val="100000"/>
              </a:lnSpc>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1400" dirty="0">
              <a:solidFill>
                <a:srgbClr val="FF0000"/>
              </a:solidFill>
              <a:latin typeface="+mj-lt"/>
            </a:endParaRPr>
          </a:p>
          <a:p>
            <a:pPr marL="285750" indent="-285750" hangingPunct="1">
              <a:lnSpc>
                <a:spcPct val="100000"/>
              </a:lnSpc>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latin typeface="+mj-lt"/>
              </a:rPr>
              <a:t>The 15 games are league and playoff games and </a:t>
            </a:r>
            <a:r>
              <a:rPr lang="en-US" altLang="en-US" sz="1400" u="sng" dirty="0">
                <a:latin typeface="+mj-lt"/>
              </a:rPr>
              <a:t>do not </a:t>
            </a:r>
            <a:r>
              <a:rPr lang="en-US" altLang="en-US" sz="1400" dirty="0">
                <a:latin typeface="+mj-lt"/>
              </a:rPr>
              <a:t>include tournaments or exhibition games.</a:t>
            </a:r>
          </a:p>
          <a:p>
            <a:pPr marL="285750" indent="-285750" hangingPunct="1">
              <a:lnSpc>
                <a:spcPct val="100000"/>
              </a:lnSpc>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1400" dirty="0">
              <a:latin typeface="+mj-lt"/>
            </a:endParaRPr>
          </a:p>
          <a:p>
            <a:pPr marL="285750" indent="-285750" hangingPunct="1">
              <a:lnSpc>
                <a:spcPct val="100000"/>
              </a:lnSpc>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latin typeface="+mj-lt"/>
              </a:rPr>
              <a:t>Teams that use an affiliated player without permission may face a 5-game suspension.</a:t>
            </a:r>
          </a:p>
          <a:p>
            <a:pPr marL="285750" indent="-285750" hangingPunct="1">
              <a:lnSpc>
                <a:spcPct val="100000"/>
              </a:lnSpc>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1400" dirty="0">
              <a:latin typeface="+mj-lt"/>
            </a:endParaRPr>
          </a:p>
          <a:p>
            <a:pPr marL="285750" indent="-285750" hangingPunct="1">
              <a:lnSpc>
                <a:spcPct val="100000"/>
              </a:lnSpc>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en-US" sz="1400" dirty="0">
                <a:latin typeface="+mj-lt"/>
              </a:rPr>
              <a:t>Please keep your convenors in the know. </a:t>
            </a:r>
          </a:p>
          <a:p>
            <a:pPr hangingPunct="1">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altLang="en-US" sz="1400" dirty="0">
              <a:solidFill>
                <a:srgbClr val="000000"/>
              </a:solidFill>
              <a:latin typeface="+mj-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Roster Information</a:t>
            </a:r>
          </a:p>
        </p:txBody>
      </p:sp>
      <p:sp>
        <p:nvSpPr>
          <p:cNvPr id="3" name="Content Placeholder 2"/>
          <p:cNvSpPr>
            <a:spLocks noGrp="1"/>
          </p:cNvSpPr>
          <p:nvPr>
            <p:ph idx="1"/>
          </p:nvPr>
        </p:nvSpPr>
        <p:spPr>
          <a:xfrm>
            <a:off x="457200" y="908720"/>
            <a:ext cx="8228013" cy="5212080"/>
          </a:xfrm>
        </p:spPr>
        <p:txBody>
          <a:bodyPr/>
          <a:lstStyle/>
          <a:p>
            <a:endParaRPr lang="en-CA" sz="1400" b="1" dirty="0">
              <a:latin typeface="+mj-lt"/>
            </a:endParaRPr>
          </a:p>
          <a:p>
            <a:r>
              <a:rPr lang="en-CA" sz="1800" b="1" dirty="0">
                <a:latin typeface="+mj-lt"/>
              </a:rPr>
              <a:t>Getting an Official Roster – Leanne Simpson (SMHA Registrar)</a:t>
            </a:r>
          </a:p>
          <a:p>
            <a:pPr>
              <a:buFont typeface="Arial" panose="020B0604020202020204" pitchFamily="34" charset="0"/>
              <a:buChar char="•"/>
            </a:pPr>
            <a:r>
              <a:rPr lang="en-US" altLang="en-US" sz="1400" dirty="0">
                <a:latin typeface="+mj-lt"/>
              </a:rPr>
              <a:t>Template will be sent to each team from your </a:t>
            </a:r>
            <a:r>
              <a:rPr lang="en-US" altLang="en-US" sz="1400" dirty="0" err="1">
                <a:latin typeface="+mj-lt"/>
              </a:rPr>
              <a:t>Convenor</a:t>
            </a:r>
            <a:r>
              <a:rPr lang="en-US" altLang="en-US" sz="1400" dirty="0">
                <a:latin typeface="+mj-lt"/>
              </a:rPr>
              <a:t> at level.</a:t>
            </a:r>
          </a:p>
          <a:p>
            <a:pPr>
              <a:buFont typeface="Arial" panose="020B0604020202020204" pitchFamily="34" charset="0"/>
              <a:buChar char="•"/>
            </a:pPr>
            <a:r>
              <a:rPr lang="en-US" altLang="en-US" sz="1400" dirty="0">
                <a:latin typeface="+mj-lt"/>
              </a:rPr>
              <a:t>All teams to provide their team rosters to their Convenors by </a:t>
            </a:r>
            <a:r>
              <a:rPr lang="en-US" altLang="en-US" sz="1400" dirty="0">
                <a:solidFill>
                  <a:srgbClr val="FF0000"/>
                </a:solidFill>
                <a:latin typeface="+mj-lt"/>
              </a:rPr>
              <a:t>Oct 15th </a:t>
            </a:r>
            <a:r>
              <a:rPr lang="en-US" altLang="en-US" sz="1400" dirty="0">
                <a:latin typeface="+mj-lt"/>
              </a:rPr>
              <a:t>at the latest.             (Nothing Pending Please)</a:t>
            </a:r>
            <a:endParaRPr lang="en-US" altLang="en-US" sz="800" dirty="0">
              <a:latin typeface="+mj-lt"/>
            </a:endParaRPr>
          </a:p>
          <a:p>
            <a:pPr>
              <a:buFont typeface="Arial" panose="020B0604020202020204" pitchFamily="34" charset="0"/>
              <a:buChar char="•"/>
            </a:pPr>
            <a:r>
              <a:rPr lang="en-US" altLang="en-US" sz="1400" dirty="0">
                <a:latin typeface="+mj-lt"/>
              </a:rPr>
              <a:t>Please don’t wait until the last minute.</a:t>
            </a:r>
          </a:p>
          <a:p>
            <a:pPr>
              <a:buFont typeface="Arial" panose="020B0604020202020204" pitchFamily="34" charset="0"/>
              <a:buChar char="•"/>
            </a:pPr>
            <a:r>
              <a:rPr lang="en-CA" altLang="en-US" sz="1400" dirty="0">
                <a:latin typeface="+mj-lt"/>
              </a:rPr>
              <a:t>Signed official rosters will be returned to you in 7-10 days. </a:t>
            </a:r>
          </a:p>
          <a:p>
            <a:pPr>
              <a:buFont typeface="Arial" panose="020B0604020202020204" pitchFamily="34" charset="0"/>
              <a:buChar char="•"/>
            </a:pPr>
            <a:r>
              <a:rPr lang="en-US" altLang="en-US" sz="1400" dirty="0">
                <a:latin typeface="+mj-lt"/>
              </a:rPr>
              <a:t>Maximum # of bench staff is 5, if you have any questions please ask your convenor.</a:t>
            </a:r>
          </a:p>
          <a:p>
            <a:pPr>
              <a:lnSpc>
                <a:spcPct val="100000"/>
              </a:lnSpc>
              <a:spcAft>
                <a:spcPts val="0"/>
              </a:spcAft>
              <a:buFont typeface="Arial" panose="020B0604020202020204" pitchFamily="34" charset="0"/>
              <a:buChar char="•"/>
            </a:pPr>
            <a:r>
              <a:rPr lang="en-CA" sz="1400" dirty="0">
                <a:latin typeface="+mj-lt"/>
              </a:rPr>
              <a:t>Credentials for bench staff can be found here: (Refer to Level, Division, Position)</a:t>
            </a:r>
          </a:p>
          <a:p>
            <a:pPr marL="0" indent="0">
              <a:lnSpc>
                <a:spcPct val="100000"/>
              </a:lnSpc>
              <a:spcAft>
                <a:spcPts val="0"/>
              </a:spcAft>
            </a:pPr>
            <a:r>
              <a:rPr lang="en-CA" sz="1400" dirty="0">
                <a:latin typeface="+mj-lt"/>
              </a:rPr>
              <a:t>            </a:t>
            </a:r>
            <a:r>
              <a:rPr lang="en-CA" sz="1400" dirty="0">
                <a:latin typeface="+mj-lt"/>
                <a:hlinkClick r:id="rId2"/>
              </a:rPr>
              <a:t>http://hockeyeasternontario.ca/pages/coach/coachcert.php</a:t>
            </a:r>
            <a:endParaRPr lang="en-CA" sz="1400" dirty="0">
              <a:latin typeface="+mj-lt"/>
            </a:endParaRPr>
          </a:p>
          <a:p>
            <a:pPr marL="0" indent="0">
              <a:lnSpc>
                <a:spcPct val="100000"/>
              </a:lnSpc>
              <a:spcAft>
                <a:spcPts val="0"/>
              </a:spcAft>
            </a:pPr>
            <a:endParaRPr lang="en-CA" sz="1600" dirty="0"/>
          </a:p>
          <a:p>
            <a:pPr>
              <a:buFont typeface="Arial" panose="020B0604020202020204" pitchFamily="34" charset="0"/>
              <a:buChar char="•"/>
            </a:pPr>
            <a:r>
              <a:rPr lang="en-CA" sz="1400" dirty="0">
                <a:latin typeface="+mj-lt"/>
              </a:rPr>
              <a:t>Ensure this is one of your first tasks on the team. If you have away tournaments requiring a travel permit, you will need your official roster back first. Please let your convenor know.</a:t>
            </a:r>
          </a:p>
          <a:p>
            <a:pPr>
              <a:buFont typeface="Arial" panose="020B0604020202020204" pitchFamily="34" charset="0"/>
              <a:buChar char="•"/>
            </a:pPr>
            <a:r>
              <a:rPr lang="en-CA" sz="1400" dirty="0">
                <a:latin typeface="+mj-lt"/>
              </a:rPr>
              <a:t>Our SMHA Registrar will be happy to address how to populate the Roster.</a:t>
            </a:r>
          </a:p>
        </p:txBody>
      </p:sp>
    </p:spTree>
    <p:extLst>
      <p:ext uri="{BB962C8B-B14F-4D97-AF65-F5344CB8AC3E}">
        <p14:creationId xmlns:p14="http://schemas.microsoft.com/office/powerpoint/2010/main" val="3537598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92075" y="1162008"/>
            <a:ext cx="8504238" cy="50032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icrosoft YaHei" pitchFamily="34" charset="-122"/>
              </a:defRPr>
            </a:lvl9pPr>
          </a:lstStyle>
          <a:p>
            <a:pPr eaLnBrk="1" hangingPunct="1">
              <a:lnSpc>
                <a:spcPct val="100000"/>
              </a:lnSpc>
              <a:defRPr/>
            </a:pPr>
            <a:r>
              <a:rPr lang="en-US" altLang="en-US" b="1" dirty="0">
                <a:solidFill>
                  <a:srgbClr val="000000"/>
                </a:solidFill>
                <a:latin typeface="+mj-lt"/>
              </a:rPr>
              <a:t>Travel Permits</a:t>
            </a:r>
          </a:p>
          <a:p>
            <a:pPr eaLnBrk="1" hangingPunct="1">
              <a:lnSpc>
                <a:spcPct val="100000"/>
              </a:lnSpc>
              <a:defRPr/>
            </a:pPr>
            <a:endParaRPr lang="en-US" altLang="en-US" b="1" dirty="0">
              <a:solidFill>
                <a:srgbClr val="000000"/>
              </a:solidFill>
              <a:latin typeface="+mj-lt"/>
            </a:endParaRPr>
          </a:p>
          <a:p>
            <a:pPr marL="285750" indent="-285750" eaLnBrk="1" hangingPunct="1">
              <a:lnSpc>
                <a:spcPct val="100000"/>
              </a:lnSpc>
              <a:buFont typeface="Arial" panose="020B0604020202020204" pitchFamily="34" charset="0"/>
              <a:buChar char="•"/>
              <a:defRPr/>
            </a:pPr>
            <a:r>
              <a:rPr lang="en-US" altLang="en-US" sz="1400" b="1" dirty="0">
                <a:solidFill>
                  <a:srgbClr val="000000"/>
                </a:solidFill>
                <a:latin typeface="+mj-lt"/>
              </a:rPr>
              <a:t>NEW THIS YEAR U9 to U15 </a:t>
            </a:r>
            <a:r>
              <a:rPr lang="en-US" altLang="en-US" sz="1400" dirty="0">
                <a:solidFill>
                  <a:srgbClr val="000000"/>
                </a:solidFill>
                <a:latin typeface="+mj-lt"/>
              </a:rPr>
              <a:t>– Travel permits are now needed for all </a:t>
            </a:r>
            <a:r>
              <a:rPr lang="en-US" altLang="en-US" sz="1400" b="1" u="sng" dirty="0">
                <a:solidFill>
                  <a:srgbClr val="FF0000"/>
                </a:solidFill>
                <a:latin typeface="+mj-lt"/>
              </a:rPr>
              <a:t>exhibition games and local tournaments</a:t>
            </a:r>
            <a:r>
              <a:rPr lang="en-US" altLang="en-US" sz="1400" dirty="0">
                <a:solidFill>
                  <a:srgbClr val="000000"/>
                </a:solidFill>
                <a:latin typeface="+mj-lt"/>
              </a:rPr>
              <a:t>, not just out of branch. </a:t>
            </a:r>
          </a:p>
          <a:p>
            <a:pPr marL="285750" indent="-285750" eaLnBrk="1" hangingPunct="1">
              <a:lnSpc>
                <a:spcPct val="100000"/>
              </a:lnSpc>
              <a:buFont typeface="Arial" panose="020B0604020202020204" pitchFamily="34" charset="0"/>
              <a:buChar char="•"/>
              <a:defRPr/>
            </a:pPr>
            <a:r>
              <a:rPr lang="en-US" altLang="en-US" sz="1400" dirty="0">
                <a:solidFill>
                  <a:srgbClr val="000000"/>
                </a:solidFill>
                <a:latin typeface="+mj-lt"/>
              </a:rPr>
              <a:t>They are still needed for Out of Branch (HEO Minor) tournaments or exhibition games</a:t>
            </a:r>
          </a:p>
          <a:p>
            <a:pPr eaLnBrk="1" hangingPunct="1">
              <a:lnSpc>
                <a:spcPct val="100000"/>
              </a:lnSpc>
              <a:defRPr/>
            </a:pPr>
            <a:r>
              <a:rPr lang="en-CA" altLang="en-US" sz="1400" dirty="0">
                <a:solidFill>
                  <a:srgbClr val="000000"/>
                </a:solidFill>
                <a:latin typeface="+mj-lt"/>
              </a:rPr>
              <a:t>          </a:t>
            </a:r>
            <a:r>
              <a:rPr lang="en-US" altLang="en-US" sz="1400" b="1" dirty="0">
                <a:solidFill>
                  <a:srgbClr val="000000"/>
                </a:solidFill>
                <a:hlinkClick r:id="rId3"/>
              </a:rPr>
              <a:t>http://hockeyeasternontario.ca/pages/about/organization.htm</a:t>
            </a:r>
            <a:r>
              <a:rPr lang="en-US" altLang="en-US" sz="1400" b="1" dirty="0">
                <a:solidFill>
                  <a:srgbClr val="000000"/>
                </a:solidFill>
              </a:rPr>
              <a:t>  </a:t>
            </a:r>
            <a:r>
              <a:rPr lang="en-US" altLang="en-US" sz="1400" dirty="0">
                <a:solidFill>
                  <a:srgbClr val="000000"/>
                </a:solidFill>
              </a:rPr>
              <a:t>(to see what is out of branch)</a:t>
            </a:r>
          </a:p>
          <a:p>
            <a:pPr eaLnBrk="1" hangingPunct="1">
              <a:lnSpc>
                <a:spcPct val="100000"/>
              </a:lnSpc>
              <a:defRPr/>
            </a:pPr>
            <a:endParaRPr lang="en-US" altLang="en-US" sz="1400" dirty="0">
              <a:solidFill>
                <a:srgbClr val="000000"/>
              </a:solidFill>
              <a:latin typeface="+mj-lt"/>
            </a:endParaRPr>
          </a:p>
          <a:p>
            <a:pPr marL="285750" indent="-285750" eaLnBrk="1" hangingPunct="1">
              <a:lnSpc>
                <a:spcPct val="100000"/>
              </a:lnSpc>
              <a:buFont typeface="Arial" panose="020B0604020202020204" pitchFamily="34" charset="0"/>
              <a:buChar char="•"/>
              <a:defRPr/>
            </a:pPr>
            <a:r>
              <a:rPr lang="en-US" altLang="en-US" sz="1400" dirty="0">
                <a:solidFill>
                  <a:srgbClr val="000000"/>
                </a:solidFill>
                <a:latin typeface="+mj-lt"/>
              </a:rPr>
              <a:t> A separate additional permit is required for US travel.</a:t>
            </a:r>
          </a:p>
          <a:p>
            <a:pPr eaLnBrk="1" hangingPunct="1">
              <a:lnSpc>
                <a:spcPct val="100000"/>
              </a:lnSpc>
              <a:defRPr/>
            </a:pPr>
            <a:endParaRPr lang="en-US" altLang="en-US" sz="1400" dirty="0">
              <a:solidFill>
                <a:srgbClr val="000000"/>
              </a:solidFill>
              <a:latin typeface="+mj-lt"/>
            </a:endParaRPr>
          </a:p>
          <a:p>
            <a:pPr marL="285750" indent="-285750" eaLnBrk="1" hangingPunct="1">
              <a:lnSpc>
                <a:spcPct val="100000"/>
              </a:lnSpc>
              <a:buFont typeface="Arial" panose="020B0604020202020204" pitchFamily="34" charset="0"/>
              <a:buChar char="•"/>
              <a:defRPr/>
            </a:pPr>
            <a:r>
              <a:rPr lang="en-US" altLang="en-US" sz="1400" dirty="0">
                <a:solidFill>
                  <a:srgbClr val="000000"/>
                </a:solidFill>
                <a:latin typeface="+mj-lt"/>
              </a:rPr>
              <a:t>Must be submitted for signature at least 2 weeks (or well in advanced) prior to travel as 2 signatures are required – SMHA President and District 4 Chair</a:t>
            </a:r>
          </a:p>
          <a:p>
            <a:pPr eaLnBrk="1" hangingPunct="1">
              <a:lnSpc>
                <a:spcPct val="100000"/>
              </a:lnSpc>
              <a:defRPr/>
            </a:pPr>
            <a:endParaRPr lang="en-US" altLang="en-US" sz="1400" dirty="0">
              <a:solidFill>
                <a:srgbClr val="000000"/>
              </a:solidFill>
              <a:latin typeface="+mj-lt"/>
            </a:endParaRPr>
          </a:p>
          <a:p>
            <a:pPr marL="285750" indent="-285750" eaLnBrk="1" hangingPunct="1">
              <a:lnSpc>
                <a:spcPct val="100000"/>
              </a:lnSpc>
              <a:buFont typeface="Arial" panose="020B0604020202020204" pitchFamily="34" charset="0"/>
              <a:buChar char="•"/>
              <a:defRPr/>
            </a:pPr>
            <a:r>
              <a:rPr lang="en-US" altLang="en-US" sz="1400" dirty="0">
                <a:solidFill>
                  <a:srgbClr val="000000"/>
                </a:solidFill>
                <a:latin typeface="+mj-lt"/>
              </a:rPr>
              <a:t>Permits are to be sent to Convenor for Presidents signature, </a:t>
            </a:r>
            <a:r>
              <a:rPr lang="en-US" altLang="en-US" sz="1400" u="sng" dirty="0">
                <a:solidFill>
                  <a:srgbClr val="000000"/>
                </a:solidFill>
                <a:latin typeface="+mj-lt"/>
              </a:rPr>
              <a:t>along with a copy of your official roster</a:t>
            </a:r>
          </a:p>
          <a:p>
            <a:pPr lvl="1" indent="0" eaLnBrk="1" hangingPunct="1">
              <a:lnSpc>
                <a:spcPct val="100000"/>
              </a:lnSpc>
              <a:defRPr/>
            </a:pPr>
            <a:r>
              <a:rPr lang="en-US" altLang="en-US" sz="1400" b="1" i="1" dirty="0">
                <a:latin typeface="+mj-lt"/>
              </a:rPr>
              <a:t>Please make sure they are sent as a PDF.</a:t>
            </a:r>
          </a:p>
          <a:p>
            <a:pPr eaLnBrk="1" hangingPunct="1">
              <a:lnSpc>
                <a:spcPct val="100000"/>
              </a:lnSpc>
              <a:defRPr/>
            </a:pPr>
            <a:endParaRPr lang="en-US" altLang="en-US" sz="1400" dirty="0">
              <a:solidFill>
                <a:srgbClr val="000000"/>
              </a:solidFill>
              <a:latin typeface="+mj-lt"/>
            </a:endParaRPr>
          </a:p>
          <a:p>
            <a:pPr marL="285750" indent="-285750" eaLnBrk="1" hangingPunct="1">
              <a:lnSpc>
                <a:spcPct val="100000"/>
              </a:lnSpc>
              <a:buFont typeface="Arial" panose="020B0604020202020204" pitchFamily="34" charset="0"/>
              <a:buChar char="•"/>
              <a:defRPr/>
            </a:pPr>
            <a:r>
              <a:rPr lang="en-US" altLang="en-US" sz="1400" dirty="0">
                <a:solidFill>
                  <a:srgbClr val="000000"/>
                </a:solidFill>
                <a:latin typeface="+mj-lt"/>
              </a:rPr>
              <a:t>They will come back to teams (signed) through your Convenor</a:t>
            </a:r>
          </a:p>
          <a:p>
            <a:pPr marL="285750" indent="-285750" eaLnBrk="1" hangingPunct="1">
              <a:lnSpc>
                <a:spcPct val="100000"/>
              </a:lnSpc>
              <a:buFont typeface="Arial" panose="020B0604020202020204" pitchFamily="34" charset="0"/>
              <a:buChar char="•"/>
              <a:defRPr/>
            </a:pPr>
            <a:endParaRPr lang="en-US" altLang="en-US" sz="1400" dirty="0">
              <a:solidFill>
                <a:srgbClr val="000000"/>
              </a:solidFill>
              <a:latin typeface="+mj-lt"/>
            </a:endParaRPr>
          </a:p>
          <a:p>
            <a:pPr marL="285750" indent="-285750" eaLnBrk="1" hangingPunct="1">
              <a:lnSpc>
                <a:spcPct val="100000"/>
              </a:lnSpc>
              <a:buFont typeface="Arial" panose="020B0604020202020204" pitchFamily="34" charset="0"/>
              <a:buChar char="•"/>
              <a:defRPr/>
            </a:pPr>
            <a:r>
              <a:rPr lang="en-US" altLang="en-US" sz="1400" dirty="0">
                <a:solidFill>
                  <a:srgbClr val="000000"/>
                </a:solidFill>
                <a:latin typeface="+mj-lt"/>
              </a:rPr>
              <a:t> All incomplete travel permits will be returned</a:t>
            </a:r>
          </a:p>
          <a:p>
            <a:pPr lvl="1" indent="0" eaLnBrk="1" hangingPunct="1">
              <a:lnSpc>
                <a:spcPct val="100000"/>
              </a:lnSpc>
              <a:defRPr/>
            </a:pPr>
            <a:r>
              <a:rPr lang="en-US" altLang="en-US" sz="1400" dirty="0">
                <a:solidFill>
                  <a:srgbClr val="000000"/>
                </a:solidFill>
                <a:latin typeface="+mj-lt"/>
              </a:rPr>
              <a:t>**need to complete </a:t>
            </a:r>
            <a:r>
              <a:rPr lang="en-US" altLang="en-US" sz="1400" dirty="0">
                <a:latin typeface="+mj-lt"/>
              </a:rPr>
              <a:t>all sections, DOB, addresses </a:t>
            </a:r>
            <a:r>
              <a:rPr lang="en-US" altLang="en-US" sz="1400" dirty="0" err="1">
                <a:latin typeface="+mj-lt"/>
              </a:rPr>
              <a:t>etc</a:t>
            </a:r>
            <a:r>
              <a:rPr lang="en-US" altLang="en-US" sz="1400" dirty="0">
                <a:latin typeface="+mj-lt"/>
              </a:rPr>
              <a:t>….</a:t>
            </a:r>
          </a:p>
          <a:p>
            <a:pPr marL="1028700" lvl="1" eaLnBrk="1" hangingPunct="1">
              <a:lnSpc>
                <a:spcPct val="100000"/>
              </a:lnSpc>
              <a:buFont typeface="Arial" panose="020B0604020202020204" pitchFamily="34" charset="0"/>
              <a:buChar char="•"/>
              <a:defRPr/>
            </a:pPr>
            <a:endParaRPr lang="en-US" altLang="en-US" sz="1400" b="1" dirty="0">
              <a:solidFill>
                <a:srgbClr val="000000"/>
              </a:solidFill>
              <a:latin typeface="+mj-lt"/>
            </a:endParaRPr>
          </a:p>
          <a:p>
            <a:pPr marL="285750" indent="-285750" eaLnBrk="1" hangingPunct="1">
              <a:lnSpc>
                <a:spcPct val="100000"/>
              </a:lnSpc>
              <a:buFont typeface="Arial" panose="020B0604020202020204" pitchFamily="34" charset="0"/>
              <a:buChar char="•"/>
              <a:defRPr/>
            </a:pPr>
            <a:r>
              <a:rPr lang="en-US" altLang="en-US" sz="1400" dirty="0">
                <a:solidFill>
                  <a:srgbClr val="000000"/>
                </a:solidFill>
                <a:latin typeface="+mj-lt"/>
              </a:rPr>
              <a:t>Convenors will email out the template for the regular and US travel permits if you cannot locate one.</a:t>
            </a:r>
          </a:p>
          <a:p>
            <a:pPr eaLnBrk="1" hangingPunct="1">
              <a:lnSpc>
                <a:spcPct val="100000"/>
              </a:lnSpc>
              <a:defRPr/>
            </a:pPr>
            <a:br>
              <a:rPr lang="en-US" altLang="en-US" sz="1400" b="1" dirty="0">
                <a:solidFill>
                  <a:srgbClr val="000000"/>
                </a:solidFill>
                <a:latin typeface="+mj-lt"/>
              </a:rPr>
            </a:br>
            <a:r>
              <a:rPr lang="en-US" altLang="en-US" sz="1400" b="1" dirty="0">
                <a:solidFill>
                  <a:srgbClr val="000000"/>
                </a:solidFill>
                <a:latin typeface="+mj-lt"/>
              </a:rPr>
              <a:t>             </a:t>
            </a:r>
            <a:br>
              <a:rPr lang="en-US" altLang="en-US" sz="1400" b="1" dirty="0">
                <a:solidFill>
                  <a:srgbClr val="000000"/>
                </a:solidFill>
                <a:latin typeface="+mj-lt"/>
              </a:rPr>
            </a:br>
            <a:br>
              <a:rPr lang="en-US" altLang="en-US" sz="1200" dirty="0">
                <a:solidFill>
                  <a:srgbClr val="000000"/>
                </a:solidFill>
                <a:latin typeface="+mj-lt"/>
              </a:rPr>
            </a:br>
            <a:br>
              <a:rPr lang="en-US" altLang="en-US" sz="1200" dirty="0">
                <a:solidFill>
                  <a:srgbClr val="000000"/>
                </a:solidFill>
                <a:latin typeface="Calibri" pitchFamily="34" charset="0"/>
              </a:rPr>
            </a:br>
            <a:br>
              <a:rPr lang="en-US" altLang="en-US" sz="1200" dirty="0">
                <a:solidFill>
                  <a:srgbClr val="000000"/>
                </a:solidFill>
                <a:latin typeface="Calibri" pitchFamily="34" charset="0"/>
              </a:rPr>
            </a:br>
            <a:br>
              <a:rPr lang="en-US" altLang="en-US" sz="1200" dirty="0">
                <a:solidFill>
                  <a:srgbClr val="000000"/>
                </a:solidFill>
                <a:latin typeface="Calibri" pitchFamily="34" charset="0"/>
              </a:rPr>
            </a:br>
            <a:br>
              <a:rPr lang="en-US" altLang="en-US" sz="1200" dirty="0">
                <a:solidFill>
                  <a:srgbClr val="000000"/>
                </a:solidFill>
                <a:latin typeface="Calibri" pitchFamily="34" charset="0"/>
              </a:rPr>
            </a:br>
            <a:r>
              <a:rPr lang="en-US" altLang="en-US" sz="1200" dirty="0">
                <a:solidFill>
                  <a:srgbClr val="000000"/>
                </a:solidFill>
                <a:latin typeface="Calibri" pitchFamily="34" charset="0"/>
              </a:rPr>
              <a:t> </a:t>
            </a:r>
            <a:br>
              <a:rPr lang="en-US" altLang="en-US" sz="1200" dirty="0">
                <a:solidFill>
                  <a:srgbClr val="000000"/>
                </a:solidFill>
                <a:latin typeface="Calibri" pitchFamily="34" charset="0"/>
              </a:rPr>
            </a:br>
            <a:br>
              <a:rPr lang="en-US" altLang="en-US" sz="1200" dirty="0">
                <a:solidFill>
                  <a:srgbClr val="000000"/>
                </a:solidFill>
                <a:latin typeface="Calibri" pitchFamily="34" charset="0"/>
              </a:rPr>
            </a:br>
            <a:endParaRPr lang="en-US" altLang="en-US" sz="1200" dirty="0">
              <a:solidFill>
                <a:srgbClr val="000000"/>
              </a:solidFill>
              <a:latin typeface="Calibri" pitchFamily="34" charset="0"/>
            </a:endParaRPr>
          </a:p>
        </p:txBody>
      </p:sp>
      <p:sp>
        <p:nvSpPr>
          <p:cNvPr id="2" name="Title 1">
            <a:extLst>
              <a:ext uri="{FF2B5EF4-FFF2-40B4-BE49-F238E27FC236}">
                <a16:creationId xmlns:a16="http://schemas.microsoft.com/office/drawing/2014/main" id="{8A9622A8-7392-CB90-F8BF-E220708ACF1A}"/>
              </a:ext>
            </a:extLst>
          </p:cNvPr>
          <p:cNvSpPr txBox="1">
            <a:spLocks/>
          </p:cNvSpPr>
          <p:nvPr/>
        </p:nvSpPr>
        <p:spPr>
          <a:xfrm>
            <a:off x="1571625" y="274638"/>
            <a:ext cx="7113588" cy="795337"/>
          </a:xfrm>
          <a:prstGeom prst="rect">
            <a:avLst/>
          </a:prstGeom>
        </p:spPr>
        <p:txBody>
          <a:bodyPr/>
          <a:lstStyle>
            <a:lvl1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mj-lt"/>
                <a:ea typeface="+mj-ea"/>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2pPr>
            <a:lvl3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3pPr>
            <a:lvl4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4pPr>
            <a:lvl5pPr algn="l" defTabSz="457200" rtl="0" eaLnBrk="0" fontAlgn="base" hangingPunct="0">
              <a:lnSpc>
                <a:spcPct val="93000"/>
              </a:lnSpc>
              <a:spcBef>
                <a:spcPct val="0"/>
              </a:spcBef>
              <a:spcAft>
                <a:spcPct val="0"/>
              </a:spcAft>
              <a:buClr>
                <a:srgbClr val="000000"/>
              </a:buClr>
              <a:buSzPct val="100000"/>
              <a:buFont typeface="Times New Roman" pitchFamily="18" charset="0"/>
              <a:defRPr sz="2800">
                <a:solidFill>
                  <a:srgbClr val="000000"/>
                </a:solidFill>
                <a:latin typeface="Arial" charset="0"/>
                <a:ea typeface="Microsoft YaHei" charset="-122"/>
              </a:defRPr>
            </a:lvl5pPr>
            <a:lvl6pPr marL="25146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6pPr>
            <a:lvl7pPr marL="29718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7pPr>
            <a:lvl8pPr marL="34290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8pPr>
            <a:lvl9pPr marL="3886200" indent="-228600" algn="l" defTabSz="457200" rtl="0" fontAlgn="base" hangingPunct="0">
              <a:lnSpc>
                <a:spcPct val="93000"/>
              </a:lnSpc>
              <a:spcBef>
                <a:spcPct val="0"/>
              </a:spcBef>
              <a:spcAft>
                <a:spcPct val="0"/>
              </a:spcAft>
              <a:buClr>
                <a:srgbClr val="000000"/>
              </a:buClr>
              <a:buSzPct val="100000"/>
              <a:buFont typeface="Times New Roman" pitchFamily="16" charset="0"/>
              <a:defRPr sz="2800">
                <a:solidFill>
                  <a:srgbClr val="000000"/>
                </a:solidFill>
                <a:latin typeface="Arial" charset="0"/>
                <a:ea typeface="Microsoft YaHei" charset="-122"/>
              </a:defRPr>
            </a:lvl9pPr>
          </a:lstStyle>
          <a:p>
            <a:r>
              <a:rPr lang="en-US" b="1" kern="0" dirty="0"/>
              <a:t>Travel Permits</a:t>
            </a:r>
          </a:p>
        </p:txBody>
      </p:sp>
    </p:spTree>
    <p:extLst>
      <p:ext uri="{BB962C8B-B14F-4D97-AF65-F5344CB8AC3E}">
        <p14:creationId xmlns:p14="http://schemas.microsoft.com/office/powerpoint/2010/main" val="3913404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Microsoft YaHei"/>
        <a:cs typeface=""/>
      </a:majorFont>
      <a:minorFont>
        <a:latin typeface="Calibri"/>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en-US" sz="1800" b="0" i="0" u="none" strike="noStrike" cap="none" normalizeH="0" baseline="0" smtClean="0">
            <a:ln>
              <a:noFill/>
            </a:ln>
            <a:effectLst/>
            <a:latin typeface="Arial"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en-US" sz="1800" b="0" i="0" u="none" strike="noStrike" cap="none" normalizeH="0" baseline="0" smtClean="0">
            <a:ln>
              <a:noFill/>
            </a:ln>
            <a:effectLst/>
            <a:latin typeface="Arial" charset="0"/>
            <a:ea typeface="Microsoft YaHei"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Microsoft YaHei"/>
        <a:cs typeface=""/>
      </a:majorFont>
      <a:minorFont>
        <a:latin typeface="Calibri"/>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en-US" sz="1800" b="0" i="0" u="none" strike="noStrike" cap="none" normalizeH="0" baseline="0" smtClean="0">
            <a:ln>
              <a:noFill/>
            </a:ln>
            <a:effectLst/>
            <a:latin typeface="Arial"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en-US" sz="1800" b="0" i="0" u="none" strike="noStrike" cap="none" normalizeH="0" baseline="0" smtClean="0">
            <a:ln>
              <a:noFill/>
            </a:ln>
            <a:effectLst/>
            <a:latin typeface="Arial" charset="0"/>
            <a:ea typeface="Microsoft YaHei"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40268</TotalTime>
  <Words>3220</Words>
  <Application>Microsoft Office PowerPoint</Application>
  <PresentationFormat>On-screen Show (4:3)</PresentationFormat>
  <Paragraphs>453</Paragraphs>
  <Slides>25</Slides>
  <Notes>21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25</vt:i4>
      </vt:variant>
    </vt:vector>
  </HeadingPairs>
  <TitlesOfParts>
    <vt:vector size="31" baseType="lpstr">
      <vt:lpstr>Arial</vt:lpstr>
      <vt:lpstr>Calibri</vt:lpstr>
      <vt:lpstr>Symbol</vt:lpstr>
      <vt:lpstr>Times New Roman</vt:lpstr>
      <vt:lpstr>Office Theme</vt:lpstr>
      <vt:lpstr>1_Office Theme</vt:lpstr>
      <vt:lpstr>PowerPoint Presentation</vt:lpstr>
      <vt:lpstr>SMHA Executive and Council We Thank You.!!</vt:lpstr>
      <vt:lpstr>Stittsville Minor Hockey Association</vt:lpstr>
      <vt:lpstr>Stittsville Minor Hockey Association</vt:lpstr>
      <vt:lpstr>Important SMHA Event Dates</vt:lpstr>
      <vt:lpstr>SMHA &amp; LCMHL Website</vt:lpstr>
      <vt:lpstr>Affiliations (AP’s)</vt:lpstr>
      <vt:lpstr>Roster Information</vt:lpstr>
      <vt:lpstr>PowerPoint Presentation</vt:lpstr>
      <vt:lpstr>PowerPoint Presentation</vt:lpstr>
      <vt:lpstr>PowerPoint Presentation</vt:lpstr>
      <vt:lpstr>PowerPoint Presentation</vt:lpstr>
      <vt:lpstr>PowerPoint Presentation</vt:lpstr>
      <vt:lpstr>PowerPoint Presentation</vt:lpstr>
      <vt:lpstr>Harassment of Officials, Unsportsmanlike Behaviour – 39 given out last season</vt:lpstr>
      <vt:lpstr>Head Coach Team Responsibilities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Goodwin</dc:creator>
  <cp:lastModifiedBy>Terry Foley</cp:lastModifiedBy>
  <cp:revision>313</cp:revision>
  <cp:lastPrinted>2021-10-13T23:17:07Z</cp:lastPrinted>
  <dcterms:created xsi:type="dcterms:W3CDTF">1601-01-01T00:00:00Z</dcterms:created>
  <dcterms:modified xsi:type="dcterms:W3CDTF">2024-10-10T12:30:02Z</dcterms:modified>
</cp:coreProperties>
</file>